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37.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38.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34.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30.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35.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19.xml"/>
  <Override ContentType="application/vnd.openxmlformats-officedocument.presentationml.slideLayout+xml" PartName="/ppt/slideLayouts/slideLayout36.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Layout+xml" PartName="/ppt/slideLayouts/slideLayout32.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Lst>
  <p:sldSz cy="6858000" cx="12192000"/>
  <p:notesSz cx="6858000" cy="9144000"/>
  <p:embeddedFontLst>
    <p:embeddedFont>
      <p:font typeface="Roboto"/>
      <p:regular r:id="rId23"/>
      <p:bold r:id="rId24"/>
      <p:italic r:id="rId25"/>
      <p:boldItalic r:id="rId26"/>
    </p:embeddedFont>
    <p:embeddedFont>
      <p:font typeface="Montserrat"/>
      <p:bold r:id="rId27"/>
      <p:boldItalic r:id="rId28"/>
    </p:embeddedFont>
    <p:embeddedFont>
      <p:font typeface="Helvetica Neue"/>
      <p:regular r:id="rId29"/>
      <p:bold r:id="rId30"/>
      <p:italic r:id="rId31"/>
      <p:boldItalic r:id="rId32"/>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http://customooxmlschemas.google.com/">
      <go:slidesCustomData xmlns:go="http://customooxmlschemas.google.com/" r:id="rId33" roundtripDataSignature="AMtx7miTxsngKlzLzSbKzkeH7JgEutUtP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0" Type="http://schemas.openxmlformats.org/officeDocument/2006/relationships/slide" Target="slides/slide16.xml"/><Relationship Id="rId22" Type="http://schemas.openxmlformats.org/officeDocument/2006/relationships/slide" Target="slides/slide18.xml"/><Relationship Id="rId21" Type="http://schemas.openxmlformats.org/officeDocument/2006/relationships/slide" Target="slides/slide17.xml"/><Relationship Id="rId24" Type="http://schemas.openxmlformats.org/officeDocument/2006/relationships/font" Target="fonts/Roboto-bold.fntdata"/><Relationship Id="rId23" Type="http://schemas.openxmlformats.org/officeDocument/2006/relationships/font" Target="fonts/Roboto-regular.fntdata"/><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26" Type="http://schemas.openxmlformats.org/officeDocument/2006/relationships/font" Target="fonts/Roboto-boldItalic.fntdata"/><Relationship Id="rId25" Type="http://schemas.openxmlformats.org/officeDocument/2006/relationships/font" Target="fonts/Roboto-italic.fntdata"/><Relationship Id="rId28" Type="http://schemas.openxmlformats.org/officeDocument/2006/relationships/font" Target="fonts/Montserrat-boldItalic.fntdata"/><Relationship Id="rId27" Type="http://schemas.openxmlformats.org/officeDocument/2006/relationships/font" Target="fonts/Montserrat-bold.fntdata"/><Relationship Id="rId5" Type="http://schemas.openxmlformats.org/officeDocument/2006/relationships/slide" Target="slides/slide1.xml"/><Relationship Id="rId6" Type="http://schemas.openxmlformats.org/officeDocument/2006/relationships/slide" Target="slides/slide2.xml"/><Relationship Id="rId29" Type="http://schemas.openxmlformats.org/officeDocument/2006/relationships/font" Target="fonts/HelveticaNeue-regular.fntdata"/><Relationship Id="rId7" Type="http://schemas.openxmlformats.org/officeDocument/2006/relationships/slide" Target="slides/slide3.xml"/><Relationship Id="rId8" Type="http://schemas.openxmlformats.org/officeDocument/2006/relationships/slide" Target="slides/slide4.xml"/><Relationship Id="rId31" Type="http://schemas.openxmlformats.org/officeDocument/2006/relationships/font" Target="fonts/HelveticaNeue-italic.fntdata"/><Relationship Id="rId30" Type="http://schemas.openxmlformats.org/officeDocument/2006/relationships/font" Target="fonts/HelveticaNeue-bold.fntdata"/><Relationship Id="rId11" Type="http://schemas.openxmlformats.org/officeDocument/2006/relationships/slide" Target="slides/slide7.xml"/><Relationship Id="rId33" Type="http://customschemas.google.com/relationships/presentationmetadata" Target="metadata"/><Relationship Id="rId10" Type="http://schemas.openxmlformats.org/officeDocument/2006/relationships/slide" Target="slides/slide6.xml"/><Relationship Id="rId32" Type="http://schemas.openxmlformats.org/officeDocument/2006/relationships/font" Target="fonts/HelveticaNeue-boldItalic.fntdata"/><Relationship Id="rId13" Type="http://schemas.openxmlformats.org/officeDocument/2006/relationships/slide" Target="slides/slide9.xml"/><Relationship Id="rId12" Type="http://schemas.openxmlformats.org/officeDocument/2006/relationships/slide" Target="slides/slide8.xml"/><Relationship Id="rId15" Type="http://schemas.openxmlformats.org/officeDocument/2006/relationships/slide" Target="slides/slide11.xml"/><Relationship Id="rId14" Type="http://schemas.openxmlformats.org/officeDocument/2006/relationships/slide" Target="slides/slide10.xml"/><Relationship Id="rId17" Type="http://schemas.openxmlformats.org/officeDocument/2006/relationships/slide" Target="slides/slide13.xml"/><Relationship Id="rId16" Type="http://schemas.openxmlformats.org/officeDocument/2006/relationships/slide" Target="slides/slide12.xml"/><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4" name="Google Shape;4;n"/>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latin typeface="Calibri"/>
                <a:ea typeface="Calibri"/>
                <a:cs typeface="Calibri"/>
                <a:sym typeface="Calibri"/>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0" name="Shape 230"/>
        <p:cNvGrpSpPr/>
        <p:nvPr/>
      </p:nvGrpSpPr>
      <p:grpSpPr>
        <a:xfrm>
          <a:off x="0" y="0"/>
          <a:ext cx="0" cy="0"/>
          <a:chOff x="0" y="0"/>
          <a:chExt cx="0" cy="0"/>
        </a:xfrm>
      </p:grpSpPr>
      <p:sp>
        <p:nvSpPr>
          <p:cNvPr id="231" name="Google Shape;231;p18: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32" name="Google Shape;232;p1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0" name="Shape 240"/>
        <p:cNvGrpSpPr/>
        <p:nvPr/>
      </p:nvGrpSpPr>
      <p:grpSpPr>
        <a:xfrm>
          <a:off x="0" y="0"/>
          <a:ext cx="0" cy="0"/>
          <a:chOff x="0" y="0"/>
          <a:chExt cx="0" cy="0"/>
        </a:xfrm>
      </p:grpSpPr>
      <p:sp>
        <p:nvSpPr>
          <p:cNvPr id="241" name="Google Shape;241;g137bd265ad5_0_4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242" name="Google Shape;242;g137bd265ad5_0_45: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1" name="Shape 251"/>
        <p:cNvGrpSpPr/>
        <p:nvPr/>
      </p:nvGrpSpPr>
      <p:grpSpPr>
        <a:xfrm>
          <a:off x="0" y="0"/>
          <a:ext cx="0" cy="0"/>
          <a:chOff x="0" y="0"/>
          <a:chExt cx="0" cy="0"/>
        </a:xfrm>
      </p:grpSpPr>
      <p:sp>
        <p:nvSpPr>
          <p:cNvPr id="252" name="Google Shape;252;g137bd265ad5_0_8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253" name="Google Shape;253;g137bd265ad5_0_84: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0" name="Shape 260"/>
        <p:cNvGrpSpPr/>
        <p:nvPr/>
      </p:nvGrpSpPr>
      <p:grpSpPr>
        <a:xfrm>
          <a:off x="0" y="0"/>
          <a:ext cx="0" cy="0"/>
          <a:chOff x="0" y="0"/>
          <a:chExt cx="0" cy="0"/>
        </a:xfrm>
      </p:grpSpPr>
      <p:sp>
        <p:nvSpPr>
          <p:cNvPr id="261" name="Google Shape;261;p2: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62" name="Google Shape;262;p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5" name="Shape 275"/>
        <p:cNvGrpSpPr/>
        <p:nvPr/>
      </p:nvGrpSpPr>
      <p:grpSpPr>
        <a:xfrm>
          <a:off x="0" y="0"/>
          <a:ext cx="0" cy="0"/>
          <a:chOff x="0" y="0"/>
          <a:chExt cx="0" cy="0"/>
        </a:xfrm>
      </p:grpSpPr>
      <p:sp>
        <p:nvSpPr>
          <p:cNvPr id="276" name="Google Shape;276;p3: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77" name="Google Shape;277;p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5" name="Shape 285"/>
        <p:cNvGrpSpPr/>
        <p:nvPr/>
      </p:nvGrpSpPr>
      <p:grpSpPr>
        <a:xfrm>
          <a:off x="0" y="0"/>
          <a:ext cx="0" cy="0"/>
          <a:chOff x="0" y="0"/>
          <a:chExt cx="0" cy="0"/>
        </a:xfrm>
      </p:grpSpPr>
      <p:sp>
        <p:nvSpPr>
          <p:cNvPr id="286" name="Google Shape;286;p5: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87" name="Google Shape;287;p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6" name="Shape 296"/>
        <p:cNvGrpSpPr/>
        <p:nvPr/>
      </p:nvGrpSpPr>
      <p:grpSpPr>
        <a:xfrm>
          <a:off x="0" y="0"/>
          <a:ext cx="0" cy="0"/>
          <a:chOff x="0" y="0"/>
          <a:chExt cx="0" cy="0"/>
        </a:xfrm>
      </p:grpSpPr>
      <p:sp>
        <p:nvSpPr>
          <p:cNvPr id="297" name="Google Shape;297;p6: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98" name="Google Shape;298;p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8" name="Shape 318"/>
        <p:cNvGrpSpPr/>
        <p:nvPr/>
      </p:nvGrpSpPr>
      <p:grpSpPr>
        <a:xfrm>
          <a:off x="0" y="0"/>
          <a:ext cx="0" cy="0"/>
          <a:chOff x="0" y="0"/>
          <a:chExt cx="0" cy="0"/>
        </a:xfrm>
      </p:grpSpPr>
      <p:sp>
        <p:nvSpPr>
          <p:cNvPr id="319" name="Google Shape;319;p7: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20" name="Google Shape;320;p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5" name="Shape 325"/>
        <p:cNvGrpSpPr/>
        <p:nvPr/>
      </p:nvGrpSpPr>
      <p:grpSpPr>
        <a:xfrm>
          <a:off x="0" y="0"/>
          <a:ext cx="0" cy="0"/>
          <a:chOff x="0" y="0"/>
          <a:chExt cx="0" cy="0"/>
        </a:xfrm>
      </p:grpSpPr>
      <p:sp>
        <p:nvSpPr>
          <p:cNvPr id="326" name="Google Shape;326;p8: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27" name="Google Shape;327;p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4" name="Shape 334"/>
        <p:cNvGrpSpPr/>
        <p:nvPr/>
      </p:nvGrpSpPr>
      <p:grpSpPr>
        <a:xfrm>
          <a:off x="0" y="0"/>
          <a:ext cx="0" cy="0"/>
          <a:chOff x="0" y="0"/>
          <a:chExt cx="0" cy="0"/>
        </a:xfrm>
      </p:grpSpPr>
      <p:sp>
        <p:nvSpPr>
          <p:cNvPr id="335" name="Google Shape;335;g137bd265ad5_0_39: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36" name="Google Shape;336;g137bd265ad5_0_3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1" name="Shape 341"/>
        <p:cNvGrpSpPr/>
        <p:nvPr/>
      </p:nvGrpSpPr>
      <p:grpSpPr>
        <a:xfrm>
          <a:off x="0" y="0"/>
          <a:ext cx="0" cy="0"/>
          <a:chOff x="0" y="0"/>
          <a:chExt cx="0" cy="0"/>
        </a:xfrm>
      </p:grpSpPr>
      <p:sp>
        <p:nvSpPr>
          <p:cNvPr id="342" name="Google Shape;342;p11: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43" name="Google Shape;343;p1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9" name="Shape 349"/>
        <p:cNvGrpSpPr/>
        <p:nvPr/>
      </p:nvGrpSpPr>
      <p:grpSpPr>
        <a:xfrm>
          <a:off x="0" y="0"/>
          <a:ext cx="0" cy="0"/>
          <a:chOff x="0" y="0"/>
          <a:chExt cx="0" cy="0"/>
        </a:xfrm>
      </p:grpSpPr>
      <p:sp>
        <p:nvSpPr>
          <p:cNvPr id="350" name="Google Shape;350;p12: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51" name="Google Shape;351;p1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8" name="Shape 358"/>
        <p:cNvGrpSpPr/>
        <p:nvPr/>
      </p:nvGrpSpPr>
      <p:grpSpPr>
        <a:xfrm>
          <a:off x="0" y="0"/>
          <a:ext cx="0" cy="0"/>
          <a:chOff x="0" y="0"/>
          <a:chExt cx="0" cy="0"/>
        </a:xfrm>
      </p:grpSpPr>
      <p:sp>
        <p:nvSpPr>
          <p:cNvPr id="359" name="Google Shape;359;p13: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60" name="Google Shape;360;p1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8" name="Shape 368"/>
        <p:cNvGrpSpPr/>
        <p:nvPr/>
      </p:nvGrpSpPr>
      <p:grpSpPr>
        <a:xfrm>
          <a:off x="0" y="0"/>
          <a:ext cx="0" cy="0"/>
          <a:chOff x="0" y="0"/>
          <a:chExt cx="0" cy="0"/>
        </a:xfrm>
      </p:grpSpPr>
      <p:sp>
        <p:nvSpPr>
          <p:cNvPr id="369" name="Google Shape;369;p15: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70" name="Google Shape;370;p1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7" name="Shape 377"/>
        <p:cNvGrpSpPr/>
        <p:nvPr/>
      </p:nvGrpSpPr>
      <p:grpSpPr>
        <a:xfrm>
          <a:off x="0" y="0"/>
          <a:ext cx="0" cy="0"/>
          <a:chOff x="0" y="0"/>
          <a:chExt cx="0" cy="0"/>
        </a:xfrm>
      </p:grpSpPr>
      <p:sp>
        <p:nvSpPr>
          <p:cNvPr id="378" name="Google Shape;378;p14: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79" name="Google Shape;379;p1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5" name="Shape 385"/>
        <p:cNvGrpSpPr/>
        <p:nvPr/>
      </p:nvGrpSpPr>
      <p:grpSpPr>
        <a:xfrm>
          <a:off x="0" y="0"/>
          <a:ext cx="0" cy="0"/>
          <a:chOff x="0" y="0"/>
          <a:chExt cx="0" cy="0"/>
        </a:xfrm>
      </p:grpSpPr>
      <p:sp>
        <p:nvSpPr>
          <p:cNvPr id="386" name="Google Shape;386;p16: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87" name="Google Shape;387;p1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1" name="Shape 401"/>
        <p:cNvGrpSpPr/>
        <p:nvPr/>
      </p:nvGrpSpPr>
      <p:grpSpPr>
        <a:xfrm>
          <a:off x="0" y="0"/>
          <a:ext cx="0" cy="0"/>
          <a:chOff x="0" y="0"/>
          <a:chExt cx="0" cy="0"/>
        </a:xfrm>
      </p:grpSpPr>
      <p:sp>
        <p:nvSpPr>
          <p:cNvPr id="402" name="Google Shape;402;p17: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03" name="Google Shape;403;p1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1" name="Shape 411"/>
        <p:cNvGrpSpPr/>
        <p:nvPr/>
      </p:nvGrpSpPr>
      <p:grpSpPr>
        <a:xfrm>
          <a:off x="0" y="0"/>
          <a:ext cx="0" cy="0"/>
          <a:chOff x="0" y="0"/>
          <a:chExt cx="0" cy="0"/>
        </a:xfrm>
      </p:grpSpPr>
      <p:sp>
        <p:nvSpPr>
          <p:cNvPr id="412" name="Google Shape;412;g1377fce4a18_0_16: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13" name="Google Shape;413;g1377fce4a18_0_1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x">
  <p:cSld name="TITLE_AND_BODY">
    <p:spTree>
      <p:nvGrpSpPr>
        <p:cNvPr id="9" name="Shape 9"/>
        <p:cNvGrpSpPr/>
        <p:nvPr/>
      </p:nvGrpSpPr>
      <p:grpSpPr>
        <a:xfrm>
          <a:off x="0" y="0"/>
          <a:ext cx="0" cy="0"/>
          <a:chOff x="0" y="0"/>
          <a:chExt cx="0" cy="0"/>
        </a:xfrm>
      </p:grpSpPr>
      <p:sp>
        <p:nvSpPr>
          <p:cNvPr id="10" name="Google Shape;10;p21"/>
          <p:cNvSpPr txBox="1"/>
          <p:nvPr>
            <p:ph idx="12" type="sldNum"/>
          </p:nvPr>
        </p:nvSpPr>
        <p:spPr>
          <a:xfrm>
            <a:off x="5892800" y="6172200"/>
            <a:ext cx="2844800" cy="368301"/>
          </a:xfrm>
          <a:prstGeom prst="rect">
            <a:avLst/>
          </a:prstGeom>
          <a:noFill/>
          <a:ln>
            <a:noFill/>
          </a:ln>
        </p:spPr>
        <p:txBody>
          <a:bodyPr anchorCtr="0" anchor="ctr" bIns="45700" lIns="45700" spcFirstLastPara="1" rIns="45700" wrap="square" tIns="45700">
            <a:spAutoFit/>
          </a:bodyPr>
          <a:lstStyle>
            <a:lvl1pPr indent="0" lvl="0" marL="0" algn="r">
              <a:lnSpc>
                <a:spcPct val="100000"/>
              </a:lnSpc>
              <a:spcBef>
                <a:spcPts val="0"/>
              </a:spcBef>
              <a:spcAft>
                <a:spcPts val="0"/>
              </a:spcAft>
              <a:buClr>
                <a:srgbClr val="000000"/>
              </a:buClr>
              <a:buSzPts val="1200"/>
              <a:buFont typeface="Calibri"/>
              <a:buNone/>
              <a:defRPr sz="1200"/>
            </a:lvl1pPr>
            <a:lvl2pPr indent="0" lvl="1" marL="0" algn="r">
              <a:lnSpc>
                <a:spcPct val="100000"/>
              </a:lnSpc>
              <a:spcBef>
                <a:spcPts val="0"/>
              </a:spcBef>
              <a:spcAft>
                <a:spcPts val="0"/>
              </a:spcAft>
              <a:buClr>
                <a:srgbClr val="000000"/>
              </a:buClr>
              <a:buSzPts val="1200"/>
              <a:buFont typeface="Calibri"/>
              <a:buNone/>
              <a:defRPr sz="1200"/>
            </a:lvl2pPr>
            <a:lvl3pPr indent="0" lvl="2" marL="0" algn="r">
              <a:lnSpc>
                <a:spcPct val="100000"/>
              </a:lnSpc>
              <a:spcBef>
                <a:spcPts val="0"/>
              </a:spcBef>
              <a:spcAft>
                <a:spcPts val="0"/>
              </a:spcAft>
              <a:buClr>
                <a:srgbClr val="000000"/>
              </a:buClr>
              <a:buSzPts val="1200"/>
              <a:buFont typeface="Calibri"/>
              <a:buNone/>
              <a:defRPr sz="1200"/>
            </a:lvl3pPr>
            <a:lvl4pPr indent="0" lvl="3" marL="0" algn="r">
              <a:lnSpc>
                <a:spcPct val="100000"/>
              </a:lnSpc>
              <a:spcBef>
                <a:spcPts val="0"/>
              </a:spcBef>
              <a:spcAft>
                <a:spcPts val="0"/>
              </a:spcAft>
              <a:buClr>
                <a:srgbClr val="000000"/>
              </a:buClr>
              <a:buSzPts val="1200"/>
              <a:buFont typeface="Calibri"/>
              <a:buNone/>
              <a:defRPr sz="1200"/>
            </a:lvl4pPr>
            <a:lvl5pPr indent="0" lvl="4" marL="0" algn="r">
              <a:lnSpc>
                <a:spcPct val="100000"/>
              </a:lnSpc>
              <a:spcBef>
                <a:spcPts val="0"/>
              </a:spcBef>
              <a:spcAft>
                <a:spcPts val="0"/>
              </a:spcAft>
              <a:buClr>
                <a:srgbClr val="000000"/>
              </a:buClr>
              <a:buSzPts val="1200"/>
              <a:buFont typeface="Calibri"/>
              <a:buNone/>
              <a:defRPr sz="1200"/>
            </a:lvl5pPr>
            <a:lvl6pPr indent="0" lvl="5" marL="0" algn="r">
              <a:lnSpc>
                <a:spcPct val="100000"/>
              </a:lnSpc>
              <a:spcBef>
                <a:spcPts val="0"/>
              </a:spcBef>
              <a:spcAft>
                <a:spcPts val="0"/>
              </a:spcAft>
              <a:buClr>
                <a:srgbClr val="000000"/>
              </a:buClr>
              <a:buSzPts val="1200"/>
              <a:buFont typeface="Calibri"/>
              <a:buNone/>
              <a:defRPr sz="1200"/>
            </a:lvl6pPr>
            <a:lvl7pPr indent="0" lvl="6" marL="0" algn="r">
              <a:lnSpc>
                <a:spcPct val="100000"/>
              </a:lnSpc>
              <a:spcBef>
                <a:spcPts val="0"/>
              </a:spcBef>
              <a:spcAft>
                <a:spcPts val="0"/>
              </a:spcAft>
              <a:buClr>
                <a:srgbClr val="000000"/>
              </a:buClr>
              <a:buSzPts val="1200"/>
              <a:buFont typeface="Calibri"/>
              <a:buNone/>
              <a:defRPr sz="1200"/>
            </a:lvl7pPr>
            <a:lvl8pPr indent="0" lvl="7" marL="0" algn="r">
              <a:lnSpc>
                <a:spcPct val="100000"/>
              </a:lnSpc>
              <a:spcBef>
                <a:spcPts val="0"/>
              </a:spcBef>
              <a:spcAft>
                <a:spcPts val="0"/>
              </a:spcAft>
              <a:buClr>
                <a:srgbClr val="000000"/>
              </a:buClr>
              <a:buSzPts val="1200"/>
              <a:buFont typeface="Calibri"/>
              <a:buNone/>
              <a:defRPr sz="1200"/>
            </a:lvl8pPr>
            <a:lvl9pPr indent="0" lvl="8" marL="0" algn="r">
              <a:lnSpc>
                <a:spcPct val="100000"/>
              </a:lnSpc>
              <a:spcBef>
                <a:spcPts val="0"/>
              </a:spcBef>
              <a:spcAft>
                <a:spcPts val="0"/>
              </a:spcAft>
              <a:buClr>
                <a:srgbClr val="000000"/>
              </a:buClr>
              <a:buSzPts val="1200"/>
              <a:buFont typeface="Calibri"/>
              <a:buNone/>
              <a:defRPr sz="1200"/>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p:cSld name="Custom Layout">
    <p:spTree>
      <p:nvGrpSpPr>
        <p:cNvPr id="11" name="Shape 11"/>
        <p:cNvGrpSpPr/>
        <p:nvPr/>
      </p:nvGrpSpPr>
      <p:grpSpPr>
        <a:xfrm>
          <a:off x="0" y="0"/>
          <a:ext cx="0" cy="0"/>
          <a:chOff x="0" y="0"/>
          <a:chExt cx="0" cy="0"/>
        </a:xfrm>
      </p:grpSpPr>
      <p:sp>
        <p:nvSpPr>
          <p:cNvPr id="12" name="Google Shape;12;p22"/>
          <p:cNvSpPr txBox="1"/>
          <p:nvPr>
            <p:ph idx="12" type="sldNum"/>
          </p:nvPr>
        </p:nvSpPr>
        <p:spPr>
          <a:xfrm>
            <a:off x="5892800" y="6172200"/>
            <a:ext cx="2844800" cy="368301"/>
          </a:xfrm>
          <a:prstGeom prst="rect">
            <a:avLst/>
          </a:prstGeom>
          <a:noFill/>
          <a:ln>
            <a:noFill/>
          </a:ln>
        </p:spPr>
        <p:txBody>
          <a:bodyPr anchorCtr="0" anchor="ctr" bIns="45700" lIns="45700" spcFirstLastPara="1" rIns="45700" wrap="square" tIns="45700">
            <a:spAutoFit/>
          </a:bodyPr>
          <a:lstStyle>
            <a:lvl1pPr indent="0" lvl="0" marL="0" algn="r">
              <a:lnSpc>
                <a:spcPct val="100000"/>
              </a:lnSpc>
              <a:spcBef>
                <a:spcPts val="0"/>
              </a:spcBef>
              <a:spcAft>
                <a:spcPts val="0"/>
              </a:spcAft>
              <a:buClr>
                <a:srgbClr val="000000"/>
              </a:buClr>
              <a:buSzPts val="1200"/>
              <a:buFont typeface="Calibri"/>
              <a:buNone/>
              <a:defRPr sz="1200"/>
            </a:lvl1pPr>
            <a:lvl2pPr indent="0" lvl="1" marL="0" algn="r">
              <a:lnSpc>
                <a:spcPct val="100000"/>
              </a:lnSpc>
              <a:spcBef>
                <a:spcPts val="0"/>
              </a:spcBef>
              <a:spcAft>
                <a:spcPts val="0"/>
              </a:spcAft>
              <a:buClr>
                <a:srgbClr val="000000"/>
              </a:buClr>
              <a:buSzPts val="1200"/>
              <a:buFont typeface="Calibri"/>
              <a:buNone/>
              <a:defRPr sz="1200"/>
            </a:lvl2pPr>
            <a:lvl3pPr indent="0" lvl="2" marL="0" algn="r">
              <a:lnSpc>
                <a:spcPct val="100000"/>
              </a:lnSpc>
              <a:spcBef>
                <a:spcPts val="0"/>
              </a:spcBef>
              <a:spcAft>
                <a:spcPts val="0"/>
              </a:spcAft>
              <a:buClr>
                <a:srgbClr val="000000"/>
              </a:buClr>
              <a:buSzPts val="1200"/>
              <a:buFont typeface="Calibri"/>
              <a:buNone/>
              <a:defRPr sz="1200"/>
            </a:lvl3pPr>
            <a:lvl4pPr indent="0" lvl="3" marL="0" algn="r">
              <a:lnSpc>
                <a:spcPct val="100000"/>
              </a:lnSpc>
              <a:spcBef>
                <a:spcPts val="0"/>
              </a:spcBef>
              <a:spcAft>
                <a:spcPts val="0"/>
              </a:spcAft>
              <a:buClr>
                <a:srgbClr val="000000"/>
              </a:buClr>
              <a:buSzPts val="1200"/>
              <a:buFont typeface="Calibri"/>
              <a:buNone/>
              <a:defRPr sz="1200"/>
            </a:lvl4pPr>
            <a:lvl5pPr indent="0" lvl="4" marL="0" algn="r">
              <a:lnSpc>
                <a:spcPct val="100000"/>
              </a:lnSpc>
              <a:spcBef>
                <a:spcPts val="0"/>
              </a:spcBef>
              <a:spcAft>
                <a:spcPts val="0"/>
              </a:spcAft>
              <a:buClr>
                <a:srgbClr val="000000"/>
              </a:buClr>
              <a:buSzPts val="1200"/>
              <a:buFont typeface="Calibri"/>
              <a:buNone/>
              <a:defRPr sz="1200"/>
            </a:lvl5pPr>
            <a:lvl6pPr indent="0" lvl="5" marL="0" algn="r">
              <a:lnSpc>
                <a:spcPct val="100000"/>
              </a:lnSpc>
              <a:spcBef>
                <a:spcPts val="0"/>
              </a:spcBef>
              <a:spcAft>
                <a:spcPts val="0"/>
              </a:spcAft>
              <a:buClr>
                <a:srgbClr val="000000"/>
              </a:buClr>
              <a:buSzPts val="1200"/>
              <a:buFont typeface="Calibri"/>
              <a:buNone/>
              <a:defRPr sz="1200"/>
            </a:lvl6pPr>
            <a:lvl7pPr indent="0" lvl="6" marL="0" algn="r">
              <a:lnSpc>
                <a:spcPct val="100000"/>
              </a:lnSpc>
              <a:spcBef>
                <a:spcPts val="0"/>
              </a:spcBef>
              <a:spcAft>
                <a:spcPts val="0"/>
              </a:spcAft>
              <a:buClr>
                <a:srgbClr val="000000"/>
              </a:buClr>
              <a:buSzPts val="1200"/>
              <a:buFont typeface="Calibri"/>
              <a:buNone/>
              <a:defRPr sz="1200"/>
            </a:lvl7pPr>
            <a:lvl8pPr indent="0" lvl="7" marL="0" algn="r">
              <a:lnSpc>
                <a:spcPct val="100000"/>
              </a:lnSpc>
              <a:spcBef>
                <a:spcPts val="0"/>
              </a:spcBef>
              <a:spcAft>
                <a:spcPts val="0"/>
              </a:spcAft>
              <a:buClr>
                <a:srgbClr val="000000"/>
              </a:buClr>
              <a:buSzPts val="1200"/>
              <a:buFont typeface="Calibri"/>
              <a:buNone/>
              <a:defRPr sz="1200"/>
            </a:lvl8pPr>
            <a:lvl9pPr indent="0" lvl="8" marL="0" algn="r">
              <a:lnSpc>
                <a:spcPct val="100000"/>
              </a:lnSpc>
              <a:spcBef>
                <a:spcPts val="0"/>
              </a:spcBef>
              <a:spcAft>
                <a:spcPts val="0"/>
              </a:spcAft>
              <a:buClr>
                <a:srgbClr val="000000"/>
              </a:buClr>
              <a:buSzPts val="1200"/>
              <a:buFont typeface="Calibri"/>
              <a:buNone/>
              <a:defRPr sz="1200"/>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8_Custom Layout">
  <p:cSld name="18_Custom Layout">
    <p:spTree>
      <p:nvGrpSpPr>
        <p:cNvPr id="13" name="Shape 13"/>
        <p:cNvGrpSpPr/>
        <p:nvPr/>
      </p:nvGrpSpPr>
      <p:grpSpPr>
        <a:xfrm>
          <a:off x="0" y="0"/>
          <a:ext cx="0" cy="0"/>
          <a:chOff x="0" y="0"/>
          <a:chExt cx="0" cy="0"/>
        </a:xfrm>
      </p:grpSpPr>
      <p:sp>
        <p:nvSpPr>
          <p:cNvPr id="14" name="Google Shape;14;p23"/>
          <p:cNvSpPr/>
          <p:nvPr/>
        </p:nvSpPr>
        <p:spPr>
          <a:xfrm>
            <a:off x="0" y="0"/>
            <a:ext cx="3670300" cy="6858000"/>
          </a:xfrm>
          <a:prstGeom prst="rect">
            <a:avLst/>
          </a:prstGeom>
          <a:solidFill>
            <a:srgbClr val="0081BB"/>
          </a:solidFill>
          <a:ln>
            <a:noFill/>
          </a:ln>
        </p:spPr>
        <p:txBody>
          <a:bodyPr anchorCtr="0" anchor="ctr" bIns="45700" lIns="45700" spcFirstLastPara="1" rIns="45700" wrap="square" tIns="45700">
            <a:noAutofit/>
          </a:bodyPr>
          <a:lstStyle/>
          <a:p>
            <a:pPr indent="0" lvl="0" marL="0" marR="0" rtl="0" algn="ctr">
              <a:lnSpc>
                <a:spcPct val="100000"/>
              </a:lnSpc>
              <a:spcBef>
                <a:spcPts val="0"/>
              </a:spcBef>
              <a:spcAft>
                <a:spcPts val="0"/>
              </a:spcAft>
              <a:buClr>
                <a:srgbClr val="FFFFFF"/>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5" name="Google Shape;15;p23"/>
          <p:cNvSpPr/>
          <p:nvPr>
            <p:ph idx="2" type="pic"/>
          </p:nvPr>
        </p:nvSpPr>
        <p:spPr>
          <a:xfrm>
            <a:off x="1231900" y="1117599"/>
            <a:ext cx="4063954" cy="4920482"/>
          </a:xfrm>
          <a:prstGeom prst="rect">
            <a:avLst/>
          </a:prstGeom>
          <a:noFill/>
          <a:ln>
            <a:noFill/>
          </a:ln>
        </p:spPr>
      </p:sp>
      <p:sp>
        <p:nvSpPr>
          <p:cNvPr id="16" name="Google Shape;16;p23"/>
          <p:cNvSpPr/>
          <p:nvPr/>
        </p:nvSpPr>
        <p:spPr>
          <a:xfrm>
            <a:off x="838200" y="546100"/>
            <a:ext cx="5842000" cy="5981700"/>
          </a:xfrm>
          <a:prstGeom prst="rect">
            <a:avLst/>
          </a:prstGeom>
          <a:noFill/>
          <a:ln cap="flat" cmpd="sng" w="38100">
            <a:solidFill>
              <a:srgbClr val="FFFFFF"/>
            </a:solidFill>
            <a:prstDash val="solid"/>
            <a:miter lim="8000"/>
            <a:headEnd len="sm" w="sm" type="none"/>
            <a:tailEnd len="sm" w="sm" type="none"/>
          </a:ln>
        </p:spPr>
        <p:txBody>
          <a:bodyPr anchorCtr="0" anchor="ctr" bIns="45700" lIns="45700" spcFirstLastPara="1" rIns="45700" wrap="square" tIns="45700">
            <a:noAutofit/>
          </a:bodyPr>
          <a:lstStyle/>
          <a:p>
            <a:pPr indent="0" lvl="0" marL="0" marR="0" rtl="0" algn="ctr">
              <a:lnSpc>
                <a:spcPct val="100000"/>
              </a:lnSpc>
              <a:spcBef>
                <a:spcPts val="0"/>
              </a:spcBef>
              <a:spcAft>
                <a:spcPts val="0"/>
              </a:spcAft>
              <a:buClr>
                <a:srgbClr val="FFFFFF"/>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7" name="Google Shape;17;p23"/>
          <p:cNvSpPr txBox="1"/>
          <p:nvPr>
            <p:ph idx="12" type="sldNum"/>
          </p:nvPr>
        </p:nvSpPr>
        <p:spPr>
          <a:xfrm>
            <a:off x="5892800" y="6172200"/>
            <a:ext cx="2844800" cy="368301"/>
          </a:xfrm>
          <a:prstGeom prst="rect">
            <a:avLst/>
          </a:prstGeom>
          <a:noFill/>
          <a:ln>
            <a:noFill/>
          </a:ln>
        </p:spPr>
        <p:txBody>
          <a:bodyPr anchorCtr="0" anchor="ctr" bIns="45700" lIns="45700" spcFirstLastPara="1" rIns="45700" wrap="square" tIns="45700">
            <a:spAutoFit/>
          </a:bodyPr>
          <a:lstStyle>
            <a:lvl1pPr indent="0" lvl="0" marL="0" algn="r">
              <a:lnSpc>
                <a:spcPct val="100000"/>
              </a:lnSpc>
              <a:spcBef>
                <a:spcPts val="0"/>
              </a:spcBef>
              <a:spcAft>
                <a:spcPts val="0"/>
              </a:spcAft>
              <a:buClr>
                <a:srgbClr val="000000"/>
              </a:buClr>
              <a:buSzPts val="1200"/>
              <a:buFont typeface="Calibri"/>
              <a:buNone/>
              <a:defRPr sz="1200"/>
            </a:lvl1pPr>
            <a:lvl2pPr indent="0" lvl="1" marL="0" algn="r">
              <a:lnSpc>
                <a:spcPct val="100000"/>
              </a:lnSpc>
              <a:spcBef>
                <a:spcPts val="0"/>
              </a:spcBef>
              <a:spcAft>
                <a:spcPts val="0"/>
              </a:spcAft>
              <a:buClr>
                <a:srgbClr val="000000"/>
              </a:buClr>
              <a:buSzPts val="1200"/>
              <a:buFont typeface="Calibri"/>
              <a:buNone/>
              <a:defRPr sz="1200"/>
            </a:lvl2pPr>
            <a:lvl3pPr indent="0" lvl="2" marL="0" algn="r">
              <a:lnSpc>
                <a:spcPct val="100000"/>
              </a:lnSpc>
              <a:spcBef>
                <a:spcPts val="0"/>
              </a:spcBef>
              <a:spcAft>
                <a:spcPts val="0"/>
              </a:spcAft>
              <a:buClr>
                <a:srgbClr val="000000"/>
              </a:buClr>
              <a:buSzPts val="1200"/>
              <a:buFont typeface="Calibri"/>
              <a:buNone/>
              <a:defRPr sz="1200"/>
            </a:lvl3pPr>
            <a:lvl4pPr indent="0" lvl="3" marL="0" algn="r">
              <a:lnSpc>
                <a:spcPct val="100000"/>
              </a:lnSpc>
              <a:spcBef>
                <a:spcPts val="0"/>
              </a:spcBef>
              <a:spcAft>
                <a:spcPts val="0"/>
              </a:spcAft>
              <a:buClr>
                <a:srgbClr val="000000"/>
              </a:buClr>
              <a:buSzPts val="1200"/>
              <a:buFont typeface="Calibri"/>
              <a:buNone/>
              <a:defRPr sz="1200"/>
            </a:lvl4pPr>
            <a:lvl5pPr indent="0" lvl="4" marL="0" algn="r">
              <a:lnSpc>
                <a:spcPct val="100000"/>
              </a:lnSpc>
              <a:spcBef>
                <a:spcPts val="0"/>
              </a:spcBef>
              <a:spcAft>
                <a:spcPts val="0"/>
              </a:spcAft>
              <a:buClr>
                <a:srgbClr val="000000"/>
              </a:buClr>
              <a:buSzPts val="1200"/>
              <a:buFont typeface="Calibri"/>
              <a:buNone/>
              <a:defRPr sz="1200"/>
            </a:lvl5pPr>
            <a:lvl6pPr indent="0" lvl="5" marL="0" algn="r">
              <a:lnSpc>
                <a:spcPct val="100000"/>
              </a:lnSpc>
              <a:spcBef>
                <a:spcPts val="0"/>
              </a:spcBef>
              <a:spcAft>
                <a:spcPts val="0"/>
              </a:spcAft>
              <a:buClr>
                <a:srgbClr val="000000"/>
              </a:buClr>
              <a:buSzPts val="1200"/>
              <a:buFont typeface="Calibri"/>
              <a:buNone/>
              <a:defRPr sz="1200"/>
            </a:lvl6pPr>
            <a:lvl7pPr indent="0" lvl="6" marL="0" algn="r">
              <a:lnSpc>
                <a:spcPct val="100000"/>
              </a:lnSpc>
              <a:spcBef>
                <a:spcPts val="0"/>
              </a:spcBef>
              <a:spcAft>
                <a:spcPts val="0"/>
              </a:spcAft>
              <a:buClr>
                <a:srgbClr val="000000"/>
              </a:buClr>
              <a:buSzPts val="1200"/>
              <a:buFont typeface="Calibri"/>
              <a:buNone/>
              <a:defRPr sz="1200"/>
            </a:lvl7pPr>
            <a:lvl8pPr indent="0" lvl="7" marL="0" algn="r">
              <a:lnSpc>
                <a:spcPct val="100000"/>
              </a:lnSpc>
              <a:spcBef>
                <a:spcPts val="0"/>
              </a:spcBef>
              <a:spcAft>
                <a:spcPts val="0"/>
              </a:spcAft>
              <a:buClr>
                <a:srgbClr val="000000"/>
              </a:buClr>
              <a:buSzPts val="1200"/>
              <a:buFont typeface="Calibri"/>
              <a:buNone/>
              <a:defRPr sz="1200"/>
            </a:lvl8pPr>
            <a:lvl9pPr indent="0" lvl="8" marL="0" algn="r">
              <a:lnSpc>
                <a:spcPct val="100000"/>
              </a:lnSpc>
              <a:spcBef>
                <a:spcPts val="0"/>
              </a:spcBef>
              <a:spcAft>
                <a:spcPts val="0"/>
              </a:spcAft>
              <a:buClr>
                <a:srgbClr val="000000"/>
              </a:buClr>
              <a:buSzPts val="1200"/>
              <a:buFont typeface="Calibri"/>
              <a:buNone/>
              <a:defRPr sz="1200"/>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Custom Layout">
  <p:cSld name="2_Custom Layout">
    <p:spTree>
      <p:nvGrpSpPr>
        <p:cNvPr id="18" name="Shape 18"/>
        <p:cNvGrpSpPr/>
        <p:nvPr/>
      </p:nvGrpSpPr>
      <p:grpSpPr>
        <a:xfrm>
          <a:off x="0" y="0"/>
          <a:ext cx="0" cy="0"/>
          <a:chOff x="0" y="0"/>
          <a:chExt cx="0" cy="0"/>
        </a:xfrm>
      </p:grpSpPr>
      <p:sp>
        <p:nvSpPr>
          <p:cNvPr id="19" name="Google Shape;19;p24"/>
          <p:cNvSpPr/>
          <p:nvPr>
            <p:ph idx="2" type="pic"/>
          </p:nvPr>
        </p:nvSpPr>
        <p:spPr>
          <a:xfrm>
            <a:off x="7171508" y="0"/>
            <a:ext cx="5020491" cy="6858000"/>
          </a:xfrm>
          <a:prstGeom prst="rect">
            <a:avLst/>
          </a:prstGeom>
          <a:noFill/>
          <a:ln>
            <a:noFill/>
          </a:ln>
        </p:spPr>
      </p:sp>
      <p:sp>
        <p:nvSpPr>
          <p:cNvPr id="20" name="Google Shape;20;p24"/>
          <p:cNvSpPr/>
          <p:nvPr/>
        </p:nvSpPr>
        <p:spPr>
          <a:xfrm>
            <a:off x="0" y="-2"/>
            <a:ext cx="7014754" cy="6858001"/>
          </a:xfrm>
          <a:prstGeom prst="rect">
            <a:avLst/>
          </a:prstGeom>
          <a:solidFill>
            <a:srgbClr val="0081BB"/>
          </a:solidFill>
          <a:ln>
            <a:noFill/>
          </a:ln>
        </p:spPr>
        <p:txBody>
          <a:bodyPr anchorCtr="0" anchor="ctr" bIns="45700" lIns="45700" spcFirstLastPara="1" rIns="45700" wrap="square" tIns="45700">
            <a:noAutofit/>
          </a:bodyPr>
          <a:lstStyle/>
          <a:p>
            <a:pPr indent="0" lvl="0" marL="0" marR="0" rtl="0" algn="ctr">
              <a:lnSpc>
                <a:spcPct val="100000"/>
              </a:lnSpc>
              <a:spcBef>
                <a:spcPts val="0"/>
              </a:spcBef>
              <a:spcAft>
                <a:spcPts val="0"/>
              </a:spcAft>
              <a:buClr>
                <a:srgbClr val="FFFFFF"/>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21" name="Google Shape;21;p24"/>
          <p:cNvSpPr txBox="1"/>
          <p:nvPr>
            <p:ph idx="12" type="sldNum"/>
          </p:nvPr>
        </p:nvSpPr>
        <p:spPr>
          <a:xfrm>
            <a:off x="5892800" y="6172200"/>
            <a:ext cx="2844800" cy="368301"/>
          </a:xfrm>
          <a:prstGeom prst="rect">
            <a:avLst/>
          </a:prstGeom>
          <a:noFill/>
          <a:ln>
            <a:noFill/>
          </a:ln>
        </p:spPr>
        <p:txBody>
          <a:bodyPr anchorCtr="0" anchor="ctr" bIns="45700" lIns="45700" spcFirstLastPara="1" rIns="45700" wrap="square" tIns="45700">
            <a:spAutoFit/>
          </a:bodyPr>
          <a:lstStyle>
            <a:lvl1pPr indent="0" lvl="0" marL="0" algn="r">
              <a:lnSpc>
                <a:spcPct val="100000"/>
              </a:lnSpc>
              <a:spcBef>
                <a:spcPts val="0"/>
              </a:spcBef>
              <a:spcAft>
                <a:spcPts val="0"/>
              </a:spcAft>
              <a:buClr>
                <a:srgbClr val="000000"/>
              </a:buClr>
              <a:buSzPts val="1200"/>
              <a:buFont typeface="Calibri"/>
              <a:buNone/>
              <a:defRPr sz="1200"/>
            </a:lvl1pPr>
            <a:lvl2pPr indent="0" lvl="1" marL="0" algn="r">
              <a:lnSpc>
                <a:spcPct val="100000"/>
              </a:lnSpc>
              <a:spcBef>
                <a:spcPts val="0"/>
              </a:spcBef>
              <a:spcAft>
                <a:spcPts val="0"/>
              </a:spcAft>
              <a:buClr>
                <a:srgbClr val="000000"/>
              </a:buClr>
              <a:buSzPts val="1200"/>
              <a:buFont typeface="Calibri"/>
              <a:buNone/>
              <a:defRPr sz="1200"/>
            </a:lvl2pPr>
            <a:lvl3pPr indent="0" lvl="2" marL="0" algn="r">
              <a:lnSpc>
                <a:spcPct val="100000"/>
              </a:lnSpc>
              <a:spcBef>
                <a:spcPts val="0"/>
              </a:spcBef>
              <a:spcAft>
                <a:spcPts val="0"/>
              </a:spcAft>
              <a:buClr>
                <a:srgbClr val="000000"/>
              </a:buClr>
              <a:buSzPts val="1200"/>
              <a:buFont typeface="Calibri"/>
              <a:buNone/>
              <a:defRPr sz="1200"/>
            </a:lvl3pPr>
            <a:lvl4pPr indent="0" lvl="3" marL="0" algn="r">
              <a:lnSpc>
                <a:spcPct val="100000"/>
              </a:lnSpc>
              <a:spcBef>
                <a:spcPts val="0"/>
              </a:spcBef>
              <a:spcAft>
                <a:spcPts val="0"/>
              </a:spcAft>
              <a:buClr>
                <a:srgbClr val="000000"/>
              </a:buClr>
              <a:buSzPts val="1200"/>
              <a:buFont typeface="Calibri"/>
              <a:buNone/>
              <a:defRPr sz="1200"/>
            </a:lvl4pPr>
            <a:lvl5pPr indent="0" lvl="4" marL="0" algn="r">
              <a:lnSpc>
                <a:spcPct val="100000"/>
              </a:lnSpc>
              <a:spcBef>
                <a:spcPts val="0"/>
              </a:spcBef>
              <a:spcAft>
                <a:spcPts val="0"/>
              </a:spcAft>
              <a:buClr>
                <a:srgbClr val="000000"/>
              </a:buClr>
              <a:buSzPts val="1200"/>
              <a:buFont typeface="Calibri"/>
              <a:buNone/>
              <a:defRPr sz="1200"/>
            </a:lvl5pPr>
            <a:lvl6pPr indent="0" lvl="5" marL="0" algn="r">
              <a:lnSpc>
                <a:spcPct val="100000"/>
              </a:lnSpc>
              <a:spcBef>
                <a:spcPts val="0"/>
              </a:spcBef>
              <a:spcAft>
                <a:spcPts val="0"/>
              </a:spcAft>
              <a:buClr>
                <a:srgbClr val="000000"/>
              </a:buClr>
              <a:buSzPts val="1200"/>
              <a:buFont typeface="Calibri"/>
              <a:buNone/>
              <a:defRPr sz="1200"/>
            </a:lvl6pPr>
            <a:lvl7pPr indent="0" lvl="6" marL="0" algn="r">
              <a:lnSpc>
                <a:spcPct val="100000"/>
              </a:lnSpc>
              <a:spcBef>
                <a:spcPts val="0"/>
              </a:spcBef>
              <a:spcAft>
                <a:spcPts val="0"/>
              </a:spcAft>
              <a:buClr>
                <a:srgbClr val="000000"/>
              </a:buClr>
              <a:buSzPts val="1200"/>
              <a:buFont typeface="Calibri"/>
              <a:buNone/>
              <a:defRPr sz="1200"/>
            </a:lvl7pPr>
            <a:lvl8pPr indent="0" lvl="7" marL="0" algn="r">
              <a:lnSpc>
                <a:spcPct val="100000"/>
              </a:lnSpc>
              <a:spcBef>
                <a:spcPts val="0"/>
              </a:spcBef>
              <a:spcAft>
                <a:spcPts val="0"/>
              </a:spcAft>
              <a:buClr>
                <a:srgbClr val="000000"/>
              </a:buClr>
              <a:buSzPts val="1200"/>
              <a:buFont typeface="Calibri"/>
              <a:buNone/>
              <a:defRPr sz="1200"/>
            </a:lvl8pPr>
            <a:lvl9pPr indent="0" lvl="8" marL="0" algn="r">
              <a:lnSpc>
                <a:spcPct val="100000"/>
              </a:lnSpc>
              <a:spcBef>
                <a:spcPts val="0"/>
              </a:spcBef>
              <a:spcAft>
                <a:spcPts val="0"/>
              </a:spcAft>
              <a:buClr>
                <a:srgbClr val="000000"/>
              </a:buClr>
              <a:buSzPts val="1200"/>
              <a:buFont typeface="Calibri"/>
              <a:buNone/>
              <a:defRPr sz="1200"/>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Custom Layout">
  <p:cSld name="1_Custom Layout">
    <p:spTree>
      <p:nvGrpSpPr>
        <p:cNvPr id="22" name="Shape 22"/>
        <p:cNvGrpSpPr/>
        <p:nvPr/>
      </p:nvGrpSpPr>
      <p:grpSpPr>
        <a:xfrm>
          <a:off x="0" y="0"/>
          <a:ext cx="0" cy="0"/>
          <a:chOff x="0" y="0"/>
          <a:chExt cx="0" cy="0"/>
        </a:xfrm>
      </p:grpSpPr>
      <p:sp>
        <p:nvSpPr>
          <p:cNvPr id="23" name="Google Shape;23;p25"/>
          <p:cNvSpPr/>
          <p:nvPr/>
        </p:nvSpPr>
        <p:spPr>
          <a:xfrm>
            <a:off x="6261100" y="-2"/>
            <a:ext cx="5930900" cy="6858001"/>
          </a:xfrm>
          <a:prstGeom prst="rect">
            <a:avLst/>
          </a:prstGeom>
          <a:solidFill>
            <a:srgbClr val="F2F2F2"/>
          </a:solidFill>
          <a:ln>
            <a:noFill/>
          </a:ln>
        </p:spPr>
        <p:txBody>
          <a:bodyPr anchorCtr="0" anchor="ctr" bIns="45700" lIns="45700" spcFirstLastPara="1" rIns="45700" wrap="square" tIns="45700">
            <a:noAutofit/>
          </a:bodyPr>
          <a:lstStyle/>
          <a:p>
            <a:pPr indent="0" lvl="0" marL="0" marR="0" rtl="0" algn="ctr">
              <a:lnSpc>
                <a:spcPct val="100000"/>
              </a:lnSpc>
              <a:spcBef>
                <a:spcPts val="0"/>
              </a:spcBef>
              <a:spcAft>
                <a:spcPts val="0"/>
              </a:spcAft>
              <a:buClr>
                <a:srgbClr val="FFFFFF"/>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24" name="Google Shape;24;p25"/>
          <p:cNvSpPr/>
          <p:nvPr>
            <p:ph idx="2" type="pic"/>
          </p:nvPr>
        </p:nvSpPr>
        <p:spPr>
          <a:xfrm>
            <a:off x="368300" y="3022600"/>
            <a:ext cx="3289300" cy="2159000"/>
          </a:xfrm>
          <a:prstGeom prst="rect">
            <a:avLst/>
          </a:prstGeom>
          <a:noFill/>
          <a:ln>
            <a:noFill/>
          </a:ln>
        </p:spPr>
      </p:sp>
      <p:sp>
        <p:nvSpPr>
          <p:cNvPr id="25" name="Google Shape;25;p25"/>
          <p:cNvSpPr/>
          <p:nvPr>
            <p:ph idx="3" type="pic"/>
          </p:nvPr>
        </p:nvSpPr>
        <p:spPr>
          <a:xfrm>
            <a:off x="4451350" y="3022600"/>
            <a:ext cx="3289300" cy="2159000"/>
          </a:xfrm>
          <a:prstGeom prst="rect">
            <a:avLst/>
          </a:prstGeom>
          <a:noFill/>
          <a:ln>
            <a:noFill/>
          </a:ln>
        </p:spPr>
      </p:sp>
      <p:sp>
        <p:nvSpPr>
          <p:cNvPr id="26" name="Google Shape;26;p25"/>
          <p:cNvSpPr/>
          <p:nvPr>
            <p:ph idx="4" type="pic"/>
          </p:nvPr>
        </p:nvSpPr>
        <p:spPr>
          <a:xfrm>
            <a:off x="8534400" y="3022600"/>
            <a:ext cx="3289300" cy="2159000"/>
          </a:xfrm>
          <a:prstGeom prst="rect">
            <a:avLst/>
          </a:prstGeom>
          <a:noFill/>
          <a:ln>
            <a:noFill/>
          </a:ln>
        </p:spPr>
      </p:sp>
      <p:sp>
        <p:nvSpPr>
          <p:cNvPr id="27" name="Google Shape;27;p25"/>
          <p:cNvSpPr/>
          <p:nvPr/>
        </p:nvSpPr>
        <p:spPr>
          <a:xfrm>
            <a:off x="0" y="-1"/>
            <a:ext cx="2476500" cy="277312"/>
          </a:xfrm>
          <a:prstGeom prst="rect">
            <a:avLst/>
          </a:prstGeom>
          <a:solidFill>
            <a:srgbClr val="0081BB"/>
          </a:solidFill>
          <a:ln>
            <a:noFill/>
          </a:ln>
        </p:spPr>
        <p:txBody>
          <a:bodyPr anchorCtr="0" anchor="ctr" bIns="45700" lIns="45700" spcFirstLastPara="1" rIns="45700" wrap="square" tIns="45700">
            <a:noAutofit/>
          </a:bodyPr>
          <a:lstStyle/>
          <a:p>
            <a:pPr indent="0" lvl="0" marL="0" marR="0" rtl="0" algn="ctr">
              <a:lnSpc>
                <a:spcPct val="100000"/>
              </a:lnSpc>
              <a:spcBef>
                <a:spcPts val="0"/>
              </a:spcBef>
              <a:spcAft>
                <a:spcPts val="0"/>
              </a:spcAft>
              <a:buClr>
                <a:srgbClr val="FFFFFF"/>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28" name="Google Shape;28;p25"/>
          <p:cNvSpPr txBox="1"/>
          <p:nvPr>
            <p:ph idx="12" type="sldNum"/>
          </p:nvPr>
        </p:nvSpPr>
        <p:spPr>
          <a:xfrm>
            <a:off x="5892800" y="6172200"/>
            <a:ext cx="2844800" cy="368301"/>
          </a:xfrm>
          <a:prstGeom prst="rect">
            <a:avLst/>
          </a:prstGeom>
          <a:noFill/>
          <a:ln>
            <a:noFill/>
          </a:ln>
        </p:spPr>
        <p:txBody>
          <a:bodyPr anchorCtr="0" anchor="ctr" bIns="45700" lIns="45700" spcFirstLastPara="1" rIns="45700" wrap="square" tIns="45700">
            <a:spAutoFit/>
          </a:bodyPr>
          <a:lstStyle>
            <a:lvl1pPr indent="0" lvl="0" marL="0" algn="r">
              <a:lnSpc>
                <a:spcPct val="100000"/>
              </a:lnSpc>
              <a:spcBef>
                <a:spcPts val="0"/>
              </a:spcBef>
              <a:spcAft>
                <a:spcPts val="0"/>
              </a:spcAft>
              <a:buClr>
                <a:srgbClr val="000000"/>
              </a:buClr>
              <a:buSzPts val="1200"/>
              <a:buFont typeface="Calibri"/>
              <a:buNone/>
              <a:defRPr sz="1200"/>
            </a:lvl1pPr>
            <a:lvl2pPr indent="0" lvl="1" marL="0" algn="r">
              <a:lnSpc>
                <a:spcPct val="100000"/>
              </a:lnSpc>
              <a:spcBef>
                <a:spcPts val="0"/>
              </a:spcBef>
              <a:spcAft>
                <a:spcPts val="0"/>
              </a:spcAft>
              <a:buClr>
                <a:srgbClr val="000000"/>
              </a:buClr>
              <a:buSzPts val="1200"/>
              <a:buFont typeface="Calibri"/>
              <a:buNone/>
              <a:defRPr sz="1200"/>
            </a:lvl2pPr>
            <a:lvl3pPr indent="0" lvl="2" marL="0" algn="r">
              <a:lnSpc>
                <a:spcPct val="100000"/>
              </a:lnSpc>
              <a:spcBef>
                <a:spcPts val="0"/>
              </a:spcBef>
              <a:spcAft>
                <a:spcPts val="0"/>
              </a:spcAft>
              <a:buClr>
                <a:srgbClr val="000000"/>
              </a:buClr>
              <a:buSzPts val="1200"/>
              <a:buFont typeface="Calibri"/>
              <a:buNone/>
              <a:defRPr sz="1200"/>
            </a:lvl3pPr>
            <a:lvl4pPr indent="0" lvl="3" marL="0" algn="r">
              <a:lnSpc>
                <a:spcPct val="100000"/>
              </a:lnSpc>
              <a:spcBef>
                <a:spcPts val="0"/>
              </a:spcBef>
              <a:spcAft>
                <a:spcPts val="0"/>
              </a:spcAft>
              <a:buClr>
                <a:srgbClr val="000000"/>
              </a:buClr>
              <a:buSzPts val="1200"/>
              <a:buFont typeface="Calibri"/>
              <a:buNone/>
              <a:defRPr sz="1200"/>
            </a:lvl4pPr>
            <a:lvl5pPr indent="0" lvl="4" marL="0" algn="r">
              <a:lnSpc>
                <a:spcPct val="100000"/>
              </a:lnSpc>
              <a:spcBef>
                <a:spcPts val="0"/>
              </a:spcBef>
              <a:spcAft>
                <a:spcPts val="0"/>
              </a:spcAft>
              <a:buClr>
                <a:srgbClr val="000000"/>
              </a:buClr>
              <a:buSzPts val="1200"/>
              <a:buFont typeface="Calibri"/>
              <a:buNone/>
              <a:defRPr sz="1200"/>
            </a:lvl5pPr>
            <a:lvl6pPr indent="0" lvl="5" marL="0" algn="r">
              <a:lnSpc>
                <a:spcPct val="100000"/>
              </a:lnSpc>
              <a:spcBef>
                <a:spcPts val="0"/>
              </a:spcBef>
              <a:spcAft>
                <a:spcPts val="0"/>
              </a:spcAft>
              <a:buClr>
                <a:srgbClr val="000000"/>
              </a:buClr>
              <a:buSzPts val="1200"/>
              <a:buFont typeface="Calibri"/>
              <a:buNone/>
              <a:defRPr sz="1200"/>
            </a:lvl6pPr>
            <a:lvl7pPr indent="0" lvl="6" marL="0" algn="r">
              <a:lnSpc>
                <a:spcPct val="100000"/>
              </a:lnSpc>
              <a:spcBef>
                <a:spcPts val="0"/>
              </a:spcBef>
              <a:spcAft>
                <a:spcPts val="0"/>
              </a:spcAft>
              <a:buClr>
                <a:srgbClr val="000000"/>
              </a:buClr>
              <a:buSzPts val="1200"/>
              <a:buFont typeface="Calibri"/>
              <a:buNone/>
              <a:defRPr sz="1200"/>
            </a:lvl7pPr>
            <a:lvl8pPr indent="0" lvl="7" marL="0" algn="r">
              <a:lnSpc>
                <a:spcPct val="100000"/>
              </a:lnSpc>
              <a:spcBef>
                <a:spcPts val="0"/>
              </a:spcBef>
              <a:spcAft>
                <a:spcPts val="0"/>
              </a:spcAft>
              <a:buClr>
                <a:srgbClr val="000000"/>
              </a:buClr>
              <a:buSzPts val="1200"/>
              <a:buFont typeface="Calibri"/>
              <a:buNone/>
              <a:defRPr sz="1200"/>
            </a:lvl8pPr>
            <a:lvl9pPr indent="0" lvl="8" marL="0" algn="r">
              <a:lnSpc>
                <a:spcPct val="100000"/>
              </a:lnSpc>
              <a:spcBef>
                <a:spcPts val="0"/>
              </a:spcBef>
              <a:spcAft>
                <a:spcPts val="0"/>
              </a:spcAft>
              <a:buClr>
                <a:srgbClr val="000000"/>
              </a:buClr>
              <a:buSzPts val="1200"/>
              <a:buFont typeface="Calibri"/>
              <a:buNone/>
              <a:defRPr sz="1200"/>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Custom Layout">
  <p:cSld name="3_Custom Layout">
    <p:spTree>
      <p:nvGrpSpPr>
        <p:cNvPr id="29" name="Shape 29"/>
        <p:cNvGrpSpPr/>
        <p:nvPr/>
      </p:nvGrpSpPr>
      <p:grpSpPr>
        <a:xfrm>
          <a:off x="0" y="0"/>
          <a:ext cx="0" cy="0"/>
          <a:chOff x="0" y="0"/>
          <a:chExt cx="0" cy="0"/>
        </a:xfrm>
      </p:grpSpPr>
      <p:sp>
        <p:nvSpPr>
          <p:cNvPr id="30" name="Google Shape;30;p26"/>
          <p:cNvSpPr/>
          <p:nvPr>
            <p:ph idx="2" type="pic"/>
          </p:nvPr>
        </p:nvSpPr>
        <p:spPr>
          <a:xfrm>
            <a:off x="0" y="0"/>
            <a:ext cx="5020491" cy="6858000"/>
          </a:xfrm>
          <a:prstGeom prst="rect">
            <a:avLst/>
          </a:prstGeom>
          <a:noFill/>
          <a:ln>
            <a:noFill/>
          </a:ln>
        </p:spPr>
      </p:sp>
      <p:sp>
        <p:nvSpPr>
          <p:cNvPr id="31" name="Google Shape;31;p26"/>
          <p:cNvSpPr/>
          <p:nvPr/>
        </p:nvSpPr>
        <p:spPr>
          <a:xfrm>
            <a:off x="5020490" y="-2"/>
            <a:ext cx="7171511" cy="3429003"/>
          </a:xfrm>
          <a:prstGeom prst="rect">
            <a:avLst/>
          </a:prstGeom>
          <a:solidFill>
            <a:srgbClr val="0081BB"/>
          </a:solidFill>
          <a:ln>
            <a:noFill/>
          </a:ln>
        </p:spPr>
        <p:txBody>
          <a:bodyPr anchorCtr="0" anchor="ctr" bIns="45700" lIns="45700" spcFirstLastPara="1" rIns="45700" wrap="square" tIns="45700">
            <a:noAutofit/>
          </a:bodyPr>
          <a:lstStyle/>
          <a:p>
            <a:pPr indent="0" lvl="0" marL="0" marR="0" rtl="0" algn="ctr">
              <a:lnSpc>
                <a:spcPct val="100000"/>
              </a:lnSpc>
              <a:spcBef>
                <a:spcPts val="0"/>
              </a:spcBef>
              <a:spcAft>
                <a:spcPts val="0"/>
              </a:spcAft>
              <a:buClr>
                <a:srgbClr val="FFFFFF"/>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32" name="Google Shape;32;p26"/>
          <p:cNvSpPr/>
          <p:nvPr>
            <p:ph idx="3" type="pic"/>
          </p:nvPr>
        </p:nvSpPr>
        <p:spPr>
          <a:xfrm>
            <a:off x="6961595" y="634998"/>
            <a:ext cx="3289301" cy="2159001"/>
          </a:xfrm>
          <a:prstGeom prst="rect">
            <a:avLst/>
          </a:prstGeom>
          <a:noFill/>
          <a:ln>
            <a:noFill/>
          </a:ln>
        </p:spPr>
      </p:sp>
      <p:sp>
        <p:nvSpPr>
          <p:cNvPr id="33" name="Google Shape;33;p26"/>
          <p:cNvSpPr txBox="1"/>
          <p:nvPr>
            <p:ph idx="12" type="sldNum"/>
          </p:nvPr>
        </p:nvSpPr>
        <p:spPr>
          <a:xfrm>
            <a:off x="5892800" y="6172200"/>
            <a:ext cx="2844800" cy="368301"/>
          </a:xfrm>
          <a:prstGeom prst="rect">
            <a:avLst/>
          </a:prstGeom>
          <a:noFill/>
          <a:ln>
            <a:noFill/>
          </a:ln>
        </p:spPr>
        <p:txBody>
          <a:bodyPr anchorCtr="0" anchor="ctr" bIns="45700" lIns="45700" spcFirstLastPara="1" rIns="45700" wrap="square" tIns="45700">
            <a:spAutoFit/>
          </a:bodyPr>
          <a:lstStyle>
            <a:lvl1pPr indent="0" lvl="0" marL="0" algn="r">
              <a:lnSpc>
                <a:spcPct val="100000"/>
              </a:lnSpc>
              <a:spcBef>
                <a:spcPts val="0"/>
              </a:spcBef>
              <a:spcAft>
                <a:spcPts val="0"/>
              </a:spcAft>
              <a:buClr>
                <a:srgbClr val="000000"/>
              </a:buClr>
              <a:buSzPts val="1200"/>
              <a:buFont typeface="Calibri"/>
              <a:buNone/>
              <a:defRPr sz="1200"/>
            </a:lvl1pPr>
            <a:lvl2pPr indent="0" lvl="1" marL="0" algn="r">
              <a:lnSpc>
                <a:spcPct val="100000"/>
              </a:lnSpc>
              <a:spcBef>
                <a:spcPts val="0"/>
              </a:spcBef>
              <a:spcAft>
                <a:spcPts val="0"/>
              </a:spcAft>
              <a:buClr>
                <a:srgbClr val="000000"/>
              </a:buClr>
              <a:buSzPts val="1200"/>
              <a:buFont typeface="Calibri"/>
              <a:buNone/>
              <a:defRPr sz="1200"/>
            </a:lvl2pPr>
            <a:lvl3pPr indent="0" lvl="2" marL="0" algn="r">
              <a:lnSpc>
                <a:spcPct val="100000"/>
              </a:lnSpc>
              <a:spcBef>
                <a:spcPts val="0"/>
              </a:spcBef>
              <a:spcAft>
                <a:spcPts val="0"/>
              </a:spcAft>
              <a:buClr>
                <a:srgbClr val="000000"/>
              </a:buClr>
              <a:buSzPts val="1200"/>
              <a:buFont typeface="Calibri"/>
              <a:buNone/>
              <a:defRPr sz="1200"/>
            </a:lvl3pPr>
            <a:lvl4pPr indent="0" lvl="3" marL="0" algn="r">
              <a:lnSpc>
                <a:spcPct val="100000"/>
              </a:lnSpc>
              <a:spcBef>
                <a:spcPts val="0"/>
              </a:spcBef>
              <a:spcAft>
                <a:spcPts val="0"/>
              </a:spcAft>
              <a:buClr>
                <a:srgbClr val="000000"/>
              </a:buClr>
              <a:buSzPts val="1200"/>
              <a:buFont typeface="Calibri"/>
              <a:buNone/>
              <a:defRPr sz="1200"/>
            </a:lvl4pPr>
            <a:lvl5pPr indent="0" lvl="4" marL="0" algn="r">
              <a:lnSpc>
                <a:spcPct val="100000"/>
              </a:lnSpc>
              <a:spcBef>
                <a:spcPts val="0"/>
              </a:spcBef>
              <a:spcAft>
                <a:spcPts val="0"/>
              </a:spcAft>
              <a:buClr>
                <a:srgbClr val="000000"/>
              </a:buClr>
              <a:buSzPts val="1200"/>
              <a:buFont typeface="Calibri"/>
              <a:buNone/>
              <a:defRPr sz="1200"/>
            </a:lvl5pPr>
            <a:lvl6pPr indent="0" lvl="5" marL="0" algn="r">
              <a:lnSpc>
                <a:spcPct val="100000"/>
              </a:lnSpc>
              <a:spcBef>
                <a:spcPts val="0"/>
              </a:spcBef>
              <a:spcAft>
                <a:spcPts val="0"/>
              </a:spcAft>
              <a:buClr>
                <a:srgbClr val="000000"/>
              </a:buClr>
              <a:buSzPts val="1200"/>
              <a:buFont typeface="Calibri"/>
              <a:buNone/>
              <a:defRPr sz="1200"/>
            </a:lvl6pPr>
            <a:lvl7pPr indent="0" lvl="6" marL="0" algn="r">
              <a:lnSpc>
                <a:spcPct val="100000"/>
              </a:lnSpc>
              <a:spcBef>
                <a:spcPts val="0"/>
              </a:spcBef>
              <a:spcAft>
                <a:spcPts val="0"/>
              </a:spcAft>
              <a:buClr>
                <a:srgbClr val="000000"/>
              </a:buClr>
              <a:buSzPts val="1200"/>
              <a:buFont typeface="Calibri"/>
              <a:buNone/>
              <a:defRPr sz="1200"/>
            </a:lvl7pPr>
            <a:lvl8pPr indent="0" lvl="7" marL="0" algn="r">
              <a:lnSpc>
                <a:spcPct val="100000"/>
              </a:lnSpc>
              <a:spcBef>
                <a:spcPts val="0"/>
              </a:spcBef>
              <a:spcAft>
                <a:spcPts val="0"/>
              </a:spcAft>
              <a:buClr>
                <a:srgbClr val="000000"/>
              </a:buClr>
              <a:buSzPts val="1200"/>
              <a:buFont typeface="Calibri"/>
              <a:buNone/>
              <a:defRPr sz="1200"/>
            </a:lvl8pPr>
            <a:lvl9pPr indent="0" lvl="8" marL="0" algn="r">
              <a:lnSpc>
                <a:spcPct val="100000"/>
              </a:lnSpc>
              <a:spcBef>
                <a:spcPts val="0"/>
              </a:spcBef>
              <a:spcAft>
                <a:spcPts val="0"/>
              </a:spcAft>
              <a:buClr>
                <a:srgbClr val="000000"/>
              </a:buClr>
              <a:buSzPts val="1200"/>
              <a:buFont typeface="Calibri"/>
              <a:buNone/>
              <a:defRPr sz="1200"/>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Custom Layout">
  <p:cSld name="4_Custom Layout">
    <p:spTree>
      <p:nvGrpSpPr>
        <p:cNvPr id="34" name="Shape 34"/>
        <p:cNvGrpSpPr/>
        <p:nvPr/>
      </p:nvGrpSpPr>
      <p:grpSpPr>
        <a:xfrm>
          <a:off x="0" y="0"/>
          <a:ext cx="0" cy="0"/>
          <a:chOff x="0" y="0"/>
          <a:chExt cx="0" cy="0"/>
        </a:xfrm>
      </p:grpSpPr>
      <p:sp>
        <p:nvSpPr>
          <p:cNvPr id="35" name="Google Shape;35;p27"/>
          <p:cNvSpPr/>
          <p:nvPr>
            <p:ph idx="2" type="pic"/>
          </p:nvPr>
        </p:nvSpPr>
        <p:spPr>
          <a:xfrm>
            <a:off x="6096000" y="0"/>
            <a:ext cx="6096000" cy="4572000"/>
          </a:xfrm>
          <a:prstGeom prst="rect">
            <a:avLst/>
          </a:prstGeom>
          <a:noFill/>
          <a:ln>
            <a:noFill/>
          </a:ln>
        </p:spPr>
      </p:sp>
      <p:sp>
        <p:nvSpPr>
          <p:cNvPr id="36" name="Google Shape;36;p27"/>
          <p:cNvSpPr/>
          <p:nvPr/>
        </p:nvSpPr>
        <p:spPr>
          <a:xfrm>
            <a:off x="6096000" y="4572000"/>
            <a:ext cx="6096000" cy="2286000"/>
          </a:xfrm>
          <a:prstGeom prst="rect">
            <a:avLst/>
          </a:prstGeom>
          <a:solidFill>
            <a:srgbClr val="0081BB"/>
          </a:solidFill>
          <a:ln>
            <a:noFill/>
          </a:ln>
        </p:spPr>
        <p:txBody>
          <a:bodyPr anchorCtr="0" anchor="ctr" bIns="45700" lIns="45700" spcFirstLastPara="1" rIns="45700" wrap="square" tIns="45700">
            <a:noAutofit/>
          </a:bodyPr>
          <a:lstStyle/>
          <a:p>
            <a:pPr indent="0" lvl="0" marL="0" marR="0" rtl="0" algn="ctr">
              <a:lnSpc>
                <a:spcPct val="100000"/>
              </a:lnSpc>
              <a:spcBef>
                <a:spcPts val="0"/>
              </a:spcBef>
              <a:spcAft>
                <a:spcPts val="0"/>
              </a:spcAft>
              <a:buClr>
                <a:srgbClr val="FFFFFF"/>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37" name="Google Shape;37;p27"/>
          <p:cNvSpPr/>
          <p:nvPr/>
        </p:nvSpPr>
        <p:spPr>
          <a:xfrm>
            <a:off x="0" y="-1"/>
            <a:ext cx="2476500" cy="277312"/>
          </a:xfrm>
          <a:prstGeom prst="rect">
            <a:avLst/>
          </a:prstGeom>
          <a:solidFill>
            <a:srgbClr val="0081BB"/>
          </a:solidFill>
          <a:ln>
            <a:noFill/>
          </a:ln>
        </p:spPr>
        <p:txBody>
          <a:bodyPr anchorCtr="0" anchor="ctr" bIns="45700" lIns="45700" spcFirstLastPara="1" rIns="45700" wrap="square" tIns="45700">
            <a:noAutofit/>
          </a:bodyPr>
          <a:lstStyle/>
          <a:p>
            <a:pPr indent="0" lvl="0" marL="0" marR="0" rtl="0" algn="ctr">
              <a:lnSpc>
                <a:spcPct val="100000"/>
              </a:lnSpc>
              <a:spcBef>
                <a:spcPts val="0"/>
              </a:spcBef>
              <a:spcAft>
                <a:spcPts val="0"/>
              </a:spcAft>
              <a:buClr>
                <a:srgbClr val="FFFFFF"/>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38" name="Google Shape;38;p27"/>
          <p:cNvSpPr txBox="1"/>
          <p:nvPr>
            <p:ph idx="12" type="sldNum"/>
          </p:nvPr>
        </p:nvSpPr>
        <p:spPr>
          <a:xfrm>
            <a:off x="5892800" y="6172200"/>
            <a:ext cx="2844800" cy="368301"/>
          </a:xfrm>
          <a:prstGeom prst="rect">
            <a:avLst/>
          </a:prstGeom>
          <a:noFill/>
          <a:ln>
            <a:noFill/>
          </a:ln>
        </p:spPr>
        <p:txBody>
          <a:bodyPr anchorCtr="0" anchor="ctr" bIns="45700" lIns="45700" spcFirstLastPara="1" rIns="45700" wrap="square" tIns="45700">
            <a:spAutoFit/>
          </a:bodyPr>
          <a:lstStyle>
            <a:lvl1pPr indent="0" lvl="0" marL="0" algn="r">
              <a:lnSpc>
                <a:spcPct val="100000"/>
              </a:lnSpc>
              <a:spcBef>
                <a:spcPts val="0"/>
              </a:spcBef>
              <a:spcAft>
                <a:spcPts val="0"/>
              </a:spcAft>
              <a:buClr>
                <a:srgbClr val="000000"/>
              </a:buClr>
              <a:buSzPts val="1200"/>
              <a:buFont typeface="Calibri"/>
              <a:buNone/>
              <a:defRPr sz="1200"/>
            </a:lvl1pPr>
            <a:lvl2pPr indent="0" lvl="1" marL="0" algn="r">
              <a:lnSpc>
                <a:spcPct val="100000"/>
              </a:lnSpc>
              <a:spcBef>
                <a:spcPts val="0"/>
              </a:spcBef>
              <a:spcAft>
                <a:spcPts val="0"/>
              </a:spcAft>
              <a:buClr>
                <a:srgbClr val="000000"/>
              </a:buClr>
              <a:buSzPts val="1200"/>
              <a:buFont typeface="Calibri"/>
              <a:buNone/>
              <a:defRPr sz="1200"/>
            </a:lvl2pPr>
            <a:lvl3pPr indent="0" lvl="2" marL="0" algn="r">
              <a:lnSpc>
                <a:spcPct val="100000"/>
              </a:lnSpc>
              <a:spcBef>
                <a:spcPts val="0"/>
              </a:spcBef>
              <a:spcAft>
                <a:spcPts val="0"/>
              </a:spcAft>
              <a:buClr>
                <a:srgbClr val="000000"/>
              </a:buClr>
              <a:buSzPts val="1200"/>
              <a:buFont typeface="Calibri"/>
              <a:buNone/>
              <a:defRPr sz="1200"/>
            </a:lvl3pPr>
            <a:lvl4pPr indent="0" lvl="3" marL="0" algn="r">
              <a:lnSpc>
                <a:spcPct val="100000"/>
              </a:lnSpc>
              <a:spcBef>
                <a:spcPts val="0"/>
              </a:spcBef>
              <a:spcAft>
                <a:spcPts val="0"/>
              </a:spcAft>
              <a:buClr>
                <a:srgbClr val="000000"/>
              </a:buClr>
              <a:buSzPts val="1200"/>
              <a:buFont typeface="Calibri"/>
              <a:buNone/>
              <a:defRPr sz="1200"/>
            </a:lvl4pPr>
            <a:lvl5pPr indent="0" lvl="4" marL="0" algn="r">
              <a:lnSpc>
                <a:spcPct val="100000"/>
              </a:lnSpc>
              <a:spcBef>
                <a:spcPts val="0"/>
              </a:spcBef>
              <a:spcAft>
                <a:spcPts val="0"/>
              </a:spcAft>
              <a:buClr>
                <a:srgbClr val="000000"/>
              </a:buClr>
              <a:buSzPts val="1200"/>
              <a:buFont typeface="Calibri"/>
              <a:buNone/>
              <a:defRPr sz="1200"/>
            </a:lvl5pPr>
            <a:lvl6pPr indent="0" lvl="5" marL="0" algn="r">
              <a:lnSpc>
                <a:spcPct val="100000"/>
              </a:lnSpc>
              <a:spcBef>
                <a:spcPts val="0"/>
              </a:spcBef>
              <a:spcAft>
                <a:spcPts val="0"/>
              </a:spcAft>
              <a:buClr>
                <a:srgbClr val="000000"/>
              </a:buClr>
              <a:buSzPts val="1200"/>
              <a:buFont typeface="Calibri"/>
              <a:buNone/>
              <a:defRPr sz="1200"/>
            </a:lvl6pPr>
            <a:lvl7pPr indent="0" lvl="6" marL="0" algn="r">
              <a:lnSpc>
                <a:spcPct val="100000"/>
              </a:lnSpc>
              <a:spcBef>
                <a:spcPts val="0"/>
              </a:spcBef>
              <a:spcAft>
                <a:spcPts val="0"/>
              </a:spcAft>
              <a:buClr>
                <a:srgbClr val="000000"/>
              </a:buClr>
              <a:buSzPts val="1200"/>
              <a:buFont typeface="Calibri"/>
              <a:buNone/>
              <a:defRPr sz="1200"/>
            </a:lvl7pPr>
            <a:lvl8pPr indent="0" lvl="7" marL="0" algn="r">
              <a:lnSpc>
                <a:spcPct val="100000"/>
              </a:lnSpc>
              <a:spcBef>
                <a:spcPts val="0"/>
              </a:spcBef>
              <a:spcAft>
                <a:spcPts val="0"/>
              </a:spcAft>
              <a:buClr>
                <a:srgbClr val="000000"/>
              </a:buClr>
              <a:buSzPts val="1200"/>
              <a:buFont typeface="Calibri"/>
              <a:buNone/>
              <a:defRPr sz="1200"/>
            </a:lvl8pPr>
            <a:lvl9pPr indent="0" lvl="8" marL="0" algn="r">
              <a:lnSpc>
                <a:spcPct val="100000"/>
              </a:lnSpc>
              <a:spcBef>
                <a:spcPts val="0"/>
              </a:spcBef>
              <a:spcAft>
                <a:spcPts val="0"/>
              </a:spcAft>
              <a:buClr>
                <a:srgbClr val="000000"/>
              </a:buClr>
              <a:buSzPts val="1200"/>
              <a:buFont typeface="Calibri"/>
              <a:buNone/>
              <a:defRPr sz="1200"/>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Custom Layout">
  <p:cSld name="5_Custom Layout">
    <p:spTree>
      <p:nvGrpSpPr>
        <p:cNvPr id="39" name="Shape 39"/>
        <p:cNvGrpSpPr/>
        <p:nvPr/>
      </p:nvGrpSpPr>
      <p:grpSpPr>
        <a:xfrm>
          <a:off x="0" y="0"/>
          <a:ext cx="0" cy="0"/>
          <a:chOff x="0" y="0"/>
          <a:chExt cx="0" cy="0"/>
        </a:xfrm>
      </p:grpSpPr>
      <p:sp>
        <p:nvSpPr>
          <p:cNvPr id="40" name="Google Shape;40;p28"/>
          <p:cNvSpPr/>
          <p:nvPr/>
        </p:nvSpPr>
        <p:spPr>
          <a:xfrm>
            <a:off x="11700689" y="0"/>
            <a:ext cx="491310" cy="6858000"/>
          </a:xfrm>
          <a:prstGeom prst="rect">
            <a:avLst/>
          </a:prstGeom>
          <a:solidFill>
            <a:srgbClr val="0081BB"/>
          </a:solidFill>
          <a:ln>
            <a:noFill/>
          </a:ln>
        </p:spPr>
        <p:txBody>
          <a:bodyPr anchorCtr="0" anchor="ctr" bIns="45700" lIns="45700" spcFirstLastPara="1" rIns="45700" wrap="square" tIns="45700">
            <a:noAutofit/>
          </a:bodyPr>
          <a:lstStyle/>
          <a:p>
            <a:pPr indent="0" lvl="0" marL="0" marR="0" rtl="0" algn="ctr">
              <a:lnSpc>
                <a:spcPct val="100000"/>
              </a:lnSpc>
              <a:spcBef>
                <a:spcPts val="0"/>
              </a:spcBef>
              <a:spcAft>
                <a:spcPts val="0"/>
              </a:spcAft>
              <a:buClr>
                <a:srgbClr val="FFFFFF"/>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41" name="Google Shape;41;p28"/>
          <p:cNvSpPr/>
          <p:nvPr>
            <p:ph idx="2" type="pic"/>
          </p:nvPr>
        </p:nvSpPr>
        <p:spPr>
          <a:xfrm>
            <a:off x="6845300" y="0"/>
            <a:ext cx="4855391" cy="6858000"/>
          </a:xfrm>
          <a:prstGeom prst="rect">
            <a:avLst/>
          </a:prstGeom>
          <a:noFill/>
          <a:ln>
            <a:noFill/>
          </a:ln>
        </p:spPr>
      </p:sp>
      <p:sp>
        <p:nvSpPr>
          <p:cNvPr id="42" name="Google Shape;42;p28"/>
          <p:cNvSpPr/>
          <p:nvPr>
            <p:ph idx="3" type="pic"/>
          </p:nvPr>
        </p:nvSpPr>
        <p:spPr>
          <a:xfrm>
            <a:off x="491309" y="2654300"/>
            <a:ext cx="2759892" cy="2159000"/>
          </a:xfrm>
          <a:prstGeom prst="rect">
            <a:avLst/>
          </a:prstGeom>
          <a:noFill/>
          <a:ln>
            <a:noFill/>
          </a:ln>
        </p:spPr>
      </p:sp>
      <p:sp>
        <p:nvSpPr>
          <p:cNvPr id="43" name="Google Shape;43;p28"/>
          <p:cNvSpPr/>
          <p:nvPr>
            <p:ph idx="4" type="pic"/>
          </p:nvPr>
        </p:nvSpPr>
        <p:spPr>
          <a:xfrm>
            <a:off x="3488509" y="2654300"/>
            <a:ext cx="2759891" cy="2159000"/>
          </a:xfrm>
          <a:prstGeom prst="rect">
            <a:avLst/>
          </a:prstGeom>
          <a:noFill/>
          <a:ln>
            <a:noFill/>
          </a:ln>
        </p:spPr>
      </p:sp>
      <p:sp>
        <p:nvSpPr>
          <p:cNvPr id="44" name="Google Shape;44;p28"/>
          <p:cNvSpPr/>
          <p:nvPr/>
        </p:nvSpPr>
        <p:spPr>
          <a:xfrm>
            <a:off x="4368800" y="-1"/>
            <a:ext cx="2476500" cy="277312"/>
          </a:xfrm>
          <a:prstGeom prst="rect">
            <a:avLst/>
          </a:prstGeom>
          <a:solidFill>
            <a:srgbClr val="0081BB"/>
          </a:solidFill>
          <a:ln>
            <a:noFill/>
          </a:ln>
        </p:spPr>
        <p:txBody>
          <a:bodyPr anchorCtr="0" anchor="ctr" bIns="45700" lIns="45700" spcFirstLastPara="1" rIns="45700" wrap="square" tIns="45700">
            <a:noAutofit/>
          </a:bodyPr>
          <a:lstStyle/>
          <a:p>
            <a:pPr indent="0" lvl="0" marL="0" marR="0" rtl="0" algn="ctr">
              <a:lnSpc>
                <a:spcPct val="100000"/>
              </a:lnSpc>
              <a:spcBef>
                <a:spcPts val="0"/>
              </a:spcBef>
              <a:spcAft>
                <a:spcPts val="0"/>
              </a:spcAft>
              <a:buClr>
                <a:srgbClr val="FFFFFF"/>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45" name="Google Shape;45;p28"/>
          <p:cNvSpPr txBox="1"/>
          <p:nvPr>
            <p:ph idx="12" type="sldNum"/>
          </p:nvPr>
        </p:nvSpPr>
        <p:spPr>
          <a:xfrm>
            <a:off x="5892800" y="6172200"/>
            <a:ext cx="2844800" cy="368301"/>
          </a:xfrm>
          <a:prstGeom prst="rect">
            <a:avLst/>
          </a:prstGeom>
          <a:noFill/>
          <a:ln>
            <a:noFill/>
          </a:ln>
        </p:spPr>
        <p:txBody>
          <a:bodyPr anchorCtr="0" anchor="ctr" bIns="45700" lIns="45700" spcFirstLastPara="1" rIns="45700" wrap="square" tIns="45700">
            <a:spAutoFit/>
          </a:bodyPr>
          <a:lstStyle>
            <a:lvl1pPr indent="0" lvl="0" marL="0" algn="r">
              <a:lnSpc>
                <a:spcPct val="100000"/>
              </a:lnSpc>
              <a:spcBef>
                <a:spcPts val="0"/>
              </a:spcBef>
              <a:spcAft>
                <a:spcPts val="0"/>
              </a:spcAft>
              <a:buClr>
                <a:srgbClr val="000000"/>
              </a:buClr>
              <a:buSzPts val="1200"/>
              <a:buFont typeface="Calibri"/>
              <a:buNone/>
              <a:defRPr sz="1200"/>
            </a:lvl1pPr>
            <a:lvl2pPr indent="0" lvl="1" marL="0" algn="r">
              <a:lnSpc>
                <a:spcPct val="100000"/>
              </a:lnSpc>
              <a:spcBef>
                <a:spcPts val="0"/>
              </a:spcBef>
              <a:spcAft>
                <a:spcPts val="0"/>
              </a:spcAft>
              <a:buClr>
                <a:srgbClr val="000000"/>
              </a:buClr>
              <a:buSzPts val="1200"/>
              <a:buFont typeface="Calibri"/>
              <a:buNone/>
              <a:defRPr sz="1200"/>
            </a:lvl2pPr>
            <a:lvl3pPr indent="0" lvl="2" marL="0" algn="r">
              <a:lnSpc>
                <a:spcPct val="100000"/>
              </a:lnSpc>
              <a:spcBef>
                <a:spcPts val="0"/>
              </a:spcBef>
              <a:spcAft>
                <a:spcPts val="0"/>
              </a:spcAft>
              <a:buClr>
                <a:srgbClr val="000000"/>
              </a:buClr>
              <a:buSzPts val="1200"/>
              <a:buFont typeface="Calibri"/>
              <a:buNone/>
              <a:defRPr sz="1200"/>
            </a:lvl3pPr>
            <a:lvl4pPr indent="0" lvl="3" marL="0" algn="r">
              <a:lnSpc>
                <a:spcPct val="100000"/>
              </a:lnSpc>
              <a:spcBef>
                <a:spcPts val="0"/>
              </a:spcBef>
              <a:spcAft>
                <a:spcPts val="0"/>
              </a:spcAft>
              <a:buClr>
                <a:srgbClr val="000000"/>
              </a:buClr>
              <a:buSzPts val="1200"/>
              <a:buFont typeface="Calibri"/>
              <a:buNone/>
              <a:defRPr sz="1200"/>
            </a:lvl4pPr>
            <a:lvl5pPr indent="0" lvl="4" marL="0" algn="r">
              <a:lnSpc>
                <a:spcPct val="100000"/>
              </a:lnSpc>
              <a:spcBef>
                <a:spcPts val="0"/>
              </a:spcBef>
              <a:spcAft>
                <a:spcPts val="0"/>
              </a:spcAft>
              <a:buClr>
                <a:srgbClr val="000000"/>
              </a:buClr>
              <a:buSzPts val="1200"/>
              <a:buFont typeface="Calibri"/>
              <a:buNone/>
              <a:defRPr sz="1200"/>
            </a:lvl5pPr>
            <a:lvl6pPr indent="0" lvl="5" marL="0" algn="r">
              <a:lnSpc>
                <a:spcPct val="100000"/>
              </a:lnSpc>
              <a:spcBef>
                <a:spcPts val="0"/>
              </a:spcBef>
              <a:spcAft>
                <a:spcPts val="0"/>
              </a:spcAft>
              <a:buClr>
                <a:srgbClr val="000000"/>
              </a:buClr>
              <a:buSzPts val="1200"/>
              <a:buFont typeface="Calibri"/>
              <a:buNone/>
              <a:defRPr sz="1200"/>
            </a:lvl6pPr>
            <a:lvl7pPr indent="0" lvl="6" marL="0" algn="r">
              <a:lnSpc>
                <a:spcPct val="100000"/>
              </a:lnSpc>
              <a:spcBef>
                <a:spcPts val="0"/>
              </a:spcBef>
              <a:spcAft>
                <a:spcPts val="0"/>
              </a:spcAft>
              <a:buClr>
                <a:srgbClr val="000000"/>
              </a:buClr>
              <a:buSzPts val="1200"/>
              <a:buFont typeface="Calibri"/>
              <a:buNone/>
              <a:defRPr sz="1200"/>
            </a:lvl7pPr>
            <a:lvl8pPr indent="0" lvl="7" marL="0" algn="r">
              <a:lnSpc>
                <a:spcPct val="100000"/>
              </a:lnSpc>
              <a:spcBef>
                <a:spcPts val="0"/>
              </a:spcBef>
              <a:spcAft>
                <a:spcPts val="0"/>
              </a:spcAft>
              <a:buClr>
                <a:srgbClr val="000000"/>
              </a:buClr>
              <a:buSzPts val="1200"/>
              <a:buFont typeface="Calibri"/>
              <a:buNone/>
              <a:defRPr sz="1200"/>
            </a:lvl8pPr>
            <a:lvl9pPr indent="0" lvl="8" marL="0" algn="r">
              <a:lnSpc>
                <a:spcPct val="100000"/>
              </a:lnSpc>
              <a:spcBef>
                <a:spcPts val="0"/>
              </a:spcBef>
              <a:spcAft>
                <a:spcPts val="0"/>
              </a:spcAft>
              <a:buClr>
                <a:srgbClr val="000000"/>
              </a:buClr>
              <a:buSzPts val="1200"/>
              <a:buFont typeface="Calibri"/>
              <a:buNone/>
              <a:defRPr sz="1200"/>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6_Custom Layout">
  <p:cSld name="6_Custom Layout">
    <p:spTree>
      <p:nvGrpSpPr>
        <p:cNvPr id="46" name="Shape 46"/>
        <p:cNvGrpSpPr/>
        <p:nvPr/>
      </p:nvGrpSpPr>
      <p:grpSpPr>
        <a:xfrm>
          <a:off x="0" y="0"/>
          <a:ext cx="0" cy="0"/>
          <a:chOff x="0" y="0"/>
          <a:chExt cx="0" cy="0"/>
        </a:xfrm>
      </p:grpSpPr>
      <p:sp>
        <p:nvSpPr>
          <p:cNvPr id="47" name="Google Shape;47;p29"/>
          <p:cNvSpPr/>
          <p:nvPr/>
        </p:nvSpPr>
        <p:spPr>
          <a:xfrm>
            <a:off x="9398000" y="0"/>
            <a:ext cx="2794000" cy="6858000"/>
          </a:xfrm>
          <a:prstGeom prst="rect">
            <a:avLst/>
          </a:prstGeom>
          <a:solidFill>
            <a:srgbClr val="0081BB"/>
          </a:solidFill>
          <a:ln>
            <a:noFill/>
          </a:ln>
        </p:spPr>
        <p:txBody>
          <a:bodyPr anchorCtr="0" anchor="ctr" bIns="45700" lIns="45700" spcFirstLastPara="1" rIns="45700" wrap="square" tIns="45700">
            <a:noAutofit/>
          </a:bodyPr>
          <a:lstStyle/>
          <a:p>
            <a:pPr indent="0" lvl="0" marL="0" marR="0" rtl="0" algn="ctr">
              <a:lnSpc>
                <a:spcPct val="100000"/>
              </a:lnSpc>
              <a:spcBef>
                <a:spcPts val="0"/>
              </a:spcBef>
              <a:spcAft>
                <a:spcPts val="0"/>
              </a:spcAft>
              <a:buClr>
                <a:srgbClr val="FFFFFF"/>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48" name="Google Shape;48;p29"/>
          <p:cNvSpPr/>
          <p:nvPr>
            <p:ph idx="2" type="pic"/>
          </p:nvPr>
        </p:nvSpPr>
        <p:spPr>
          <a:xfrm>
            <a:off x="526869" y="535576"/>
            <a:ext cx="11138262" cy="5172894"/>
          </a:xfrm>
          <a:prstGeom prst="rect">
            <a:avLst/>
          </a:prstGeom>
          <a:noFill/>
          <a:ln>
            <a:noFill/>
          </a:ln>
        </p:spPr>
      </p:sp>
      <p:sp>
        <p:nvSpPr>
          <p:cNvPr id="49" name="Google Shape;49;p29"/>
          <p:cNvSpPr/>
          <p:nvPr>
            <p:ph idx="3" type="pic"/>
          </p:nvPr>
        </p:nvSpPr>
        <p:spPr>
          <a:xfrm>
            <a:off x="5788300" y="1756318"/>
            <a:ext cx="1438501" cy="1365706"/>
          </a:xfrm>
          <a:prstGeom prst="rect">
            <a:avLst/>
          </a:prstGeom>
          <a:noFill/>
          <a:ln>
            <a:noFill/>
          </a:ln>
        </p:spPr>
      </p:sp>
      <p:sp>
        <p:nvSpPr>
          <p:cNvPr id="50" name="Google Shape;50;p29"/>
          <p:cNvSpPr/>
          <p:nvPr>
            <p:ph idx="4" type="pic"/>
          </p:nvPr>
        </p:nvSpPr>
        <p:spPr>
          <a:xfrm>
            <a:off x="8928185" y="1756318"/>
            <a:ext cx="1438501" cy="1365706"/>
          </a:xfrm>
          <a:prstGeom prst="rect">
            <a:avLst/>
          </a:prstGeom>
          <a:noFill/>
          <a:ln>
            <a:noFill/>
          </a:ln>
        </p:spPr>
      </p:sp>
      <p:sp>
        <p:nvSpPr>
          <p:cNvPr id="51" name="Google Shape;51;p29"/>
          <p:cNvSpPr txBox="1"/>
          <p:nvPr>
            <p:ph idx="12" type="sldNum"/>
          </p:nvPr>
        </p:nvSpPr>
        <p:spPr>
          <a:xfrm>
            <a:off x="5892800" y="6172200"/>
            <a:ext cx="2844800" cy="368301"/>
          </a:xfrm>
          <a:prstGeom prst="rect">
            <a:avLst/>
          </a:prstGeom>
          <a:noFill/>
          <a:ln>
            <a:noFill/>
          </a:ln>
        </p:spPr>
        <p:txBody>
          <a:bodyPr anchorCtr="0" anchor="ctr" bIns="45700" lIns="45700" spcFirstLastPara="1" rIns="45700" wrap="square" tIns="45700">
            <a:spAutoFit/>
          </a:bodyPr>
          <a:lstStyle>
            <a:lvl1pPr indent="0" lvl="0" marL="0" algn="r">
              <a:lnSpc>
                <a:spcPct val="100000"/>
              </a:lnSpc>
              <a:spcBef>
                <a:spcPts val="0"/>
              </a:spcBef>
              <a:spcAft>
                <a:spcPts val="0"/>
              </a:spcAft>
              <a:buClr>
                <a:srgbClr val="000000"/>
              </a:buClr>
              <a:buSzPts val="1200"/>
              <a:buFont typeface="Calibri"/>
              <a:buNone/>
              <a:defRPr sz="1200"/>
            </a:lvl1pPr>
            <a:lvl2pPr indent="0" lvl="1" marL="0" algn="r">
              <a:lnSpc>
                <a:spcPct val="100000"/>
              </a:lnSpc>
              <a:spcBef>
                <a:spcPts val="0"/>
              </a:spcBef>
              <a:spcAft>
                <a:spcPts val="0"/>
              </a:spcAft>
              <a:buClr>
                <a:srgbClr val="000000"/>
              </a:buClr>
              <a:buSzPts val="1200"/>
              <a:buFont typeface="Calibri"/>
              <a:buNone/>
              <a:defRPr sz="1200"/>
            </a:lvl2pPr>
            <a:lvl3pPr indent="0" lvl="2" marL="0" algn="r">
              <a:lnSpc>
                <a:spcPct val="100000"/>
              </a:lnSpc>
              <a:spcBef>
                <a:spcPts val="0"/>
              </a:spcBef>
              <a:spcAft>
                <a:spcPts val="0"/>
              </a:spcAft>
              <a:buClr>
                <a:srgbClr val="000000"/>
              </a:buClr>
              <a:buSzPts val="1200"/>
              <a:buFont typeface="Calibri"/>
              <a:buNone/>
              <a:defRPr sz="1200"/>
            </a:lvl3pPr>
            <a:lvl4pPr indent="0" lvl="3" marL="0" algn="r">
              <a:lnSpc>
                <a:spcPct val="100000"/>
              </a:lnSpc>
              <a:spcBef>
                <a:spcPts val="0"/>
              </a:spcBef>
              <a:spcAft>
                <a:spcPts val="0"/>
              </a:spcAft>
              <a:buClr>
                <a:srgbClr val="000000"/>
              </a:buClr>
              <a:buSzPts val="1200"/>
              <a:buFont typeface="Calibri"/>
              <a:buNone/>
              <a:defRPr sz="1200"/>
            </a:lvl4pPr>
            <a:lvl5pPr indent="0" lvl="4" marL="0" algn="r">
              <a:lnSpc>
                <a:spcPct val="100000"/>
              </a:lnSpc>
              <a:spcBef>
                <a:spcPts val="0"/>
              </a:spcBef>
              <a:spcAft>
                <a:spcPts val="0"/>
              </a:spcAft>
              <a:buClr>
                <a:srgbClr val="000000"/>
              </a:buClr>
              <a:buSzPts val="1200"/>
              <a:buFont typeface="Calibri"/>
              <a:buNone/>
              <a:defRPr sz="1200"/>
            </a:lvl5pPr>
            <a:lvl6pPr indent="0" lvl="5" marL="0" algn="r">
              <a:lnSpc>
                <a:spcPct val="100000"/>
              </a:lnSpc>
              <a:spcBef>
                <a:spcPts val="0"/>
              </a:spcBef>
              <a:spcAft>
                <a:spcPts val="0"/>
              </a:spcAft>
              <a:buClr>
                <a:srgbClr val="000000"/>
              </a:buClr>
              <a:buSzPts val="1200"/>
              <a:buFont typeface="Calibri"/>
              <a:buNone/>
              <a:defRPr sz="1200"/>
            </a:lvl6pPr>
            <a:lvl7pPr indent="0" lvl="6" marL="0" algn="r">
              <a:lnSpc>
                <a:spcPct val="100000"/>
              </a:lnSpc>
              <a:spcBef>
                <a:spcPts val="0"/>
              </a:spcBef>
              <a:spcAft>
                <a:spcPts val="0"/>
              </a:spcAft>
              <a:buClr>
                <a:srgbClr val="000000"/>
              </a:buClr>
              <a:buSzPts val="1200"/>
              <a:buFont typeface="Calibri"/>
              <a:buNone/>
              <a:defRPr sz="1200"/>
            </a:lvl7pPr>
            <a:lvl8pPr indent="0" lvl="7" marL="0" algn="r">
              <a:lnSpc>
                <a:spcPct val="100000"/>
              </a:lnSpc>
              <a:spcBef>
                <a:spcPts val="0"/>
              </a:spcBef>
              <a:spcAft>
                <a:spcPts val="0"/>
              </a:spcAft>
              <a:buClr>
                <a:srgbClr val="000000"/>
              </a:buClr>
              <a:buSzPts val="1200"/>
              <a:buFont typeface="Calibri"/>
              <a:buNone/>
              <a:defRPr sz="1200"/>
            </a:lvl8pPr>
            <a:lvl9pPr indent="0" lvl="8" marL="0" algn="r">
              <a:lnSpc>
                <a:spcPct val="100000"/>
              </a:lnSpc>
              <a:spcBef>
                <a:spcPts val="0"/>
              </a:spcBef>
              <a:spcAft>
                <a:spcPts val="0"/>
              </a:spcAft>
              <a:buClr>
                <a:srgbClr val="000000"/>
              </a:buClr>
              <a:buSzPts val="1200"/>
              <a:buFont typeface="Calibri"/>
              <a:buNone/>
              <a:defRPr sz="1200"/>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7_Custom Layout">
  <p:cSld name="7_Custom Layout">
    <p:spTree>
      <p:nvGrpSpPr>
        <p:cNvPr id="52" name="Shape 52"/>
        <p:cNvGrpSpPr/>
        <p:nvPr/>
      </p:nvGrpSpPr>
      <p:grpSpPr>
        <a:xfrm>
          <a:off x="0" y="0"/>
          <a:ext cx="0" cy="0"/>
          <a:chOff x="0" y="0"/>
          <a:chExt cx="0" cy="0"/>
        </a:xfrm>
      </p:grpSpPr>
      <p:sp>
        <p:nvSpPr>
          <p:cNvPr id="53" name="Google Shape;53;p30"/>
          <p:cNvSpPr/>
          <p:nvPr/>
        </p:nvSpPr>
        <p:spPr>
          <a:xfrm>
            <a:off x="0" y="0"/>
            <a:ext cx="12192000" cy="2286000"/>
          </a:xfrm>
          <a:prstGeom prst="rect">
            <a:avLst/>
          </a:prstGeom>
          <a:solidFill>
            <a:srgbClr val="0081BB"/>
          </a:solidFill>
          <a:ln>
            <a:noFill/>
          </a:ln>
        </p:spPr>
        <p:txBody>
          <a:bodyPr anchorCtr="0" anchor="ctr" bIns="45700" lIns="45700" spcFirstLastPara="1" rIns="45700" wrap="square" tIns="45700">
            <a:noAutofit/>
          </a:bodyPr>
          <a:lstStyle/>
          <a:p>
            <a:pPr indent="0" lvl="0" marL="0" marR="0" rtl="0" algn="ctr">
              <a:lnSpc>
                <a:spcPct val="100000"/>
              </a:lnSpc>
              <a:spcBef>
                <a:spcPts val="0"/>
              </a:spcBef>
              <a:spcAft>
                <a:spcPts val="0"/>
              </a:spcAft>
              <a:buClr>
                <a:srgbClr val="FFFFFF"/>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54" name="Google Shape;54;p30"/>
          <p:cNvSpPr/>
          <p:nvPr>
            <p:ph idx="2" type="pic"/>
          </p:nvPr>
        </p:nvSpPr>
        <p:spPr>
          <a:xfrm>
            <a:off x="279400" y="2578100"/>
            <a:ext cx="2997200" cy="3987800"/>
          </a:xfrm>
          <a:prstGeom prst="rect">
            <a:avLst/>
          </a:prstGeom>
          <a:noFill/>
          <a:ln>
            <a:noFill/>
          </a:ln>
        </p:spPr>
      </p:sp>
      <p:sp>
        <p:nvSpPr>
          <p:cNvPr id="55" name="Google Shape;55;p30"/>
          <p:cNvSpPr/>
          <p:nvPr>
            <p:ph idx="3" type="pic"/>
          </p:nvPr>
        </p:nvSpPr>
        <p:spPr>
          <a:xfrm>
            <a:off x="3416300" y="2578100"/>
            <a:ext cx="2997200" cy="3987800"/>
          </a:xfrm>
          <a:prstGeom prst="rect">
            <a:avLst/>
          </a:prstGeom>
          <a:noFill/>
          <a:ln>
            <a:noFill/>
          </a:ln>
        </p:spPr>
      </p:sp>
      <p:sp>
        <p:nvSpPr>
          <p:cNvPr id="56" name="Google Shape;56;p30"/>
          <p:cNvSpPr txBox="1"/>
          <p:nvPr>
            <p:ph idx="12" type="sldNum"/>
          </p:nvPr>
        </p:nvSpPr>
        <p:spPr>
          <a:xfrm>
            <a:off x="5892800" y="6172200"/>
            <a:ext cx="2844800" cy="368301"/>
          </a:xfrm>
          <a:prstGeom prst="rect">
            <a:avLst/>
          </a:prstGeom>
          <a:noFill/>
          <a:ln>
            <a:noFill/>
          </a:ln>
        </p:spPr>
        <p:txBody>
          <a:bodyPr anchorCtr="0" anchor="ctr" bIns="45700" lIns="45700" spcFirstLastPara="1" rIns="45700" wrap="square" tIns="45700">
            <a:spAutoFit/>
          </a:bodyPr>
          <a:lstStyle>
            <a:lvl1pPr indent="0" lvl="0" marL="0" algn="r">
              <a:lnSpc>
                <a:spcPct val="100000"/>
              </a:lnSpc>
              <a:spcBef>
                <a:spcPts val="0"/>
              </a:spcBef>
              <a:spcAft>
                <a:spcPts val="0"/>
              </a:spcAft>
              <a:buClr>
                <a:srgbClr val="000000"/>
              </a:buClr>
              <a:buSzPts val="1200"/>
              <a:buFont typeface="Calibri"/>
              <a:buNone/>
              <a:defRPr sz="1200"/>
            </a:lvl1pPr>
            <a:lvl2pPr indent="0" lvl="1" marL="0" algn="r">
              <a:lnSpc>
                <a:spcPct val="100000"/>
              </a:lnSpc>
              <a:spcBef>
                <a:spcPts val="0"/>
              </a:spcBef>
              <a:spcAft>
                <a:spcPts val="0"/>
              </a:spcAft>
              <a:buClr>
                <a:srgbClr val="000000"/>
              </a:buClr>
              <a:buSzPts val="1200"/>
              <a:buFont typeface="Calibri"/>
              <a:buNone/>
              <a:defRPr sz="1200"/>
            </a:lvl2pPr>
            <a:lvl3pPr indent="0" lvl="2" marL="0" algn="r">
              <a:lnSpc>
                <a:spcPct val="100000"/>
              </a:lnSpc>
              <a:spcBef>
                <a:spcPts val="0"/>
              </a:spcBef>
              <a:spcAft>
                <a:spcPts val="0"/>
              </a:spcAft>
              <a:buClr>
                <a:srgbClr val="000000"/>
              </a:buClr>
              <a:buSzPts val="1200"/>
              <a:buFont typeface="Calibri"/>
              <a:buNone/>
              <a:defRPr sz="1200"/>
            </a:lvl3pPr>
            <a:lvl4pPr indent="0" lvl="3" marL="0" algn="r">
              <a:lnSpc>
                <a:spcPct val="100000"/>
              </a:lnSpc>
              <a:spcBef>
                <a:spcPts val="0"/>
              </a:spcBef>
              <a:spcAft>
                <a:spcPts val="0"/>
              </a:spcAft>
              <a:buClr>
                <a:srgbClr val="000000"/>
              </a:buClr>
              <a:buSzPts val="1200"/>
              <a:buFont typeface="Calibri"/>
              <a:buNone/>
              <a:defRPr sz="1200"/>
            </a:lvl4pPr>
            <a:lvl5pPr indent="0" lvl="4" marL="0" algn="r">
              <a:lnSpc>
                <a:spcPct val="100000"/>
              </a:lnSpc>
              <a:spcBef>
                <a:spcPts val="0"/>
              </a:spcBef>
              <a:spcAft>
                <a:spcPts val="0"/>
              </a:spcAft>
              <a:buClr>
                <a:srgbClr val="000000"/>
              </a:buClr>
              <a:buSzPts val="1200"/>
              <a:buFont typeface="Calibri"/>
              <a:buNone/>
              <a:defRPr sz="1200"/>
            </a:lvl5pPr>
            <a:lvl6pPr indent="0" lvl="5" marL="0" algn="r">
              <a:lnSpc>
                <a:spcPct val="100000"/>
              </a:lnSpc>
              <a:spcBef>
                <a:spcPts val="0"/>
              </a:spcBef>
              <a:spcAft>
                <a:spcPts val="0"/>
              </a:spcAft>
              <a:buClr>
                <a:srgbClr val="000000"/>
              </a:buClr>
              <a:buSzPts val="1200"/>
              <a:buFont typeface="Calibri"/>
              <a:buNone/>
              <a:defRPr sz="1200"/>
            </a:lvl6pPr>
            <a:lvl7pPr indent="0" lvl="6" marL="0" algn="r">
              <a:lnSpc>
                <a:spcPct val="100000"/>
              </a:lnSpc>
              <a:spcBef>
                <a:spcPts val="0"/>
              </a:spcBef>
              <a:spcAft>
                <a:spcPts val="0"/>
              </a:spcAft>
              <a:buClr>
                <a:srgbClr val="000000"/>
              </a:buClr>
              <a:buSzPts val="1200"/>
              <a:buFont typeface="Calibri"/>
              <a:buNone/>
              <a:defRPr sz="1200"/>
            </a:lvl7pPr>
            <a:lvl8pPr indent="0" lvl="7" marL="0" algn="r">
              <a:lnSpc>
                <a:spcPct val="100000"/>
              </a:lnSpc>
              <a:spcBef>
                <a:spcPts val="0"/>
              </a:spcBef>
              <a:spcAft>
                <a:spcPts val="0"/>
              </a:spcAft>
              <a:buClr>
                <a:srgbClr val="000000"/>
              </a:buClr>
              <a:buSzPts val="1200"/>
              <a:buFont typeface="Calibri"/>
              <a:buNone/>
              <a:defRPr sz="1200"/>
            </a:lvl8pPr>
            <a:lvl9pPr indent="0" lvl="8" marL="0" algn="r">
              <a:lnSpc>
                <a:spcPct val="100000"/>
              </a:lnSpc>
              <a:spcBef>
                <a:spcPts val="0"/>
              </a:spcBef>
              <a:spcAft>
                <a:spcPts val="0"/>
              </a:spcAft>
              <a:buClr>
                <a:srgbClr val="000000"/>
              </a:buClr>
              <a:buSzPts val="1200"/>
              <a:buFont typeface="Calibri"/>
              <a:buNone/>
              <a:defRPr sz="1200"/>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8_Custom Layout">
  <p:cSld name="8_Custom Layout">
    <p:spTree>
      <p:nvGrpSpPr>
        <p:cNvPr id="57" name="Shape 57"/>
        <p:cNvGrpSpPr/>
        <p:nvPr/>
      </p:nvGrpSpPr>
      <p:grpSpPr>
        <a:xfrm>
          <a:off x="0" y="0"/>
          <a:ext cx="0" cy="0"/>
          <a:chOff x="0" y="0"/>
          <a:chExt cx="0" cy="0"/>
        </a:xfrm>
      </p:grpSpPr>
      <p:sp>
        <p:nvSpPr>
          <p:cNvPr id="58" name="Google Shape;58;p31"/>
          <p:cNvSpPr/>
          <p:nvPr/>
        </p:nvSpPr>
        <p:spPr>
          <a:xfrm>
            <a:off x="4902200" y="0"/>
            <a:ext cx="7289800" cy="6858000"/>
          </a:xfrm>
          <a:prstGeom prst="rect">
            <a:avLst/>
          </a:prstGeom>
          <a:solidFill>
            <a:srgbClr val="0081BB"/>
          </a:solidFill>
          <a:ln>
            <a:noFill/>
          </a:ln>
        </p:spPr>
        <p:txBody>
          <a:bodyPr anchorCtr="0" anchor="ctr" bIns="45700" lIns="45700" spcFirstLastPara="1" rIns="45700" wrap="square" tIns="45700">
            <a:noAutofit/>
          </a:bodyPr>
          <a:lstStyle/>
          <a:p>
            <a:pPr indent="0" lvl="0" marL="0" marR="0" rtl="0" algn="ctr">
              <a:lnSpc>
                <a:spcPct val="100000"/>
              </a:lnSpc>
              <a:spcBef>
                <a:spcPts val="0"/>
              </a:spcBef>
              <a:spcAft>
                <a:spcPts val="0"/>
              </a:spcAft>
              <a:buClr>
                <a:srgbClr val="FFFFFF"/>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59" name="Google Shape;59;p31"/>
          <p:cNvSpPr/>
          <p:nvPr/>
        </p:nvSpPr>
        <p:spPr>
          <a:xfrm>
            <a:off x="571500" y="635000"/>
            <a:ext cx="11049000" cy="5699034"/>
          </a:xfrm>
          <a:prstGeom prst="rect">
            <a:avLst/>
          </a:prstGeom>
          <a:solidFill>
            <a:srgbClr val="FFFFFF"/>
          </a:solidFill>
          <a:ln>
            <a:noFill/>
          </a:ln>
          <a:effectLst>
            <a:outerShdw blurRad="266700" rotWithShape="0">
              <a:srgbClr val="000000">
                <a:alpha val="15686"/>
              </a:srgbClr>
            </a:outerShdw>
          </a:effectLst>
        </p:spPr>
        <p:txBody>
          <a:bodyPr anchorCtr="0" anchor="ctr" bIns="45700" lIns="45700" spcFirstLastPara="1" rIns="45700" wrap="square" tIns="45700">
            <a:noAutofit/>
          </a:bodyPr>
          <a:lstStyle/>
          <a:p>
            <a:pPr indent="0" lvl="0" marL="0" marR="0" rtl="0" algn="ctr">
              <a:lnSpc>
                <a:spcPct val="100000"/>
              </a:lnSpc>
              <a:spcBef>
                <a:spcPts val="0"/>
              </a:spcBef>
              <a:spcAft>
                <a:spcPts val="0"/>
              </a:spcAft>
              <a:buClr>
                <a:srgbClr val="FFFFFF"/>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60" name="Google Shape;60;p31"/>
          <p:cNvSpPr/>
          <p:nvPr>
            <p:ph idx="2" type="pic"/>
          </p:nvPr>
        </p:nvSpPr>
        <p:spPr>
          <a:xfrm>
            <a:off x="5524500" y="914400"/>
            <a:ext cx="2806700" cy="2451100"/>
          </a:xfrm>
          <a:prstGeom prst="rect">
            <a:avLst/>
          </a:prstGeom>
          <a:noFill/>
          <a:ln>
            <a:noFill/>
          </a:ln>
        </p:spPr>
      </p:sp>
      <p:sp>
        <p:nvSpPr>
          <p:cNvPr id="61" name="Google Shape;61;p31"/>
          <p:cNvSpPr/>
          <p:nvPr>
            <p:ph idx="3" type="pic"/>
          </p:nvPr>
        </p:nvSpPr>
        <p:spPr>
          <a:xfrm>
            <a:off x="8534400" y="914400"/>
            <a:ext cx="2806700" cy="2451100"/>
          </a:xfrm>
          <a:prstGeom prst="rect">
            <a:avLst/>
          </a:prstGeom>
          <a:noFill/>
          <a:ln>
            <a:noFill/>
          </a:ln>
        </p:spPr>
      </p:sp>
      <p:sp>
        <p:nvSpPr>
          <p:cNvPr id="62" name="Google Shape;62;p31"/>
          <p:cNvSpPr/>
          <p:nvPr>
            <p:ph idx="4" type="pic"/>
          </p:nvPr>
        </p:nvSpPr>
        <p:spPr>
          <a:xfrm>
            <a:off x="5524500" y="3592467"/>
            <a:ext cx="2806700" cy="2451101"/>
          </a:xfrm>
          <a:prstGeom prst="rect">
            <a:avLst/>
          </a:prstGeom>
          <a:noFill/>
          <a:ln>
            <a:noFill/>
          </a:ln>
        </p:spPr>
      </p:sp>
      <p:sp>
        <p:nvSpPr>
          <p:cNvPr id="63" name="Google Shape;63;p31"/>
          <p:cNvSpPr/>
          <p:nvPr>
            <p:ph idx="5" type="pic"/>
          </p:nvPr>
        </p:nvSpPr>
        <p:spPr>
          <a:xfrm>
            <a:off x="8534400" y="3592467"/>
            <a:ext cx="2806700" cy="2451101"/>
          </a:xfrm>
          <a:prstGeom prst="rect">
            <a:avLst/>
          </a:prstGeom>
          <a:noFill/>
          <a:ln>
            <a:noFill/>
          </a:ln>
        </p:spPr>
      </p:sp>
      <p:grpSp>
        <p:nvGrpSpPr>
          <p:cNvPr id="64" name="Google Shape;64;p31"/>
          <p:cNvGrpSpPr/>
          <p:nvPr/>
        </p:nvGrpSpPr>
        <p:grpSpPr>
          <a:xfrm>
            <a:off x="1663700" y="5699032"/>
            <a:ext cx="2425700" cy="344536"/>
            <a:chOff x="0" y="-1"/>
            <a:chExt cx="2425700" cy="344535"/>
          </a:xfrm>
        </p:grpSpPr>
        <p:sp>
          <p:nvSpPr>
            <p:cNvPr id="65" name="Google Shape;65;p31"/>
            <p:cNvSpPr/>
            <p:nvPr/>
          </p:nvSpPr>
          <p:spPr>
            <a:xfrm>
              <a:off x="0" y="-1"/>
              <a:ext cx="2425700" cy="344535"/>
            </a:xfrm>
            <a:prstGeom prst="roundRect">
              <a:avLst>
                <a:gd fmla="val 50000" name="adj"/>
              </a:avLst>
            </a:prstGeom>
            <a:solidFill>
              <a:srgbClr val="0081BB"/>
            </a:solidFill>
            <a:ln>
              <a:noFill/>
            </a:ln>
          </p:spPr>
          <p:txBody>
            <a:bodyPr anchorCtr="0" anchor="ctr" bIns="45700" lIns="45700" spcFirstLastPara="1" rIns="45700" wrap="square" tIns="45700">
              <a:noAutofit/>
            </a:bodyPr>
            <a:lstStyle/>
            <a:p>
              <a:pPr indent="0" lvl="0" marL="0" marR="0" rtl="0" algn="ctr">
                <a:lnSpc>
                  <a:spcPct val="100000"/>
                </a:lnSpc>
                <a:spcBef>
                  <a:spcPts val="0"/>
                </a:spcBef>
                <a:spcAft>
                  <a:spcPts val="0"/>
                </a:spcAft>
                <a:buClr>
                  <a:srgbClr val="FFFFFF"/>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66" name="Google Shape;66;p31"/>
            <p:cNvSpPr/>
            <p:nvPr/>
          </p:nvSpPr>
          <p:spPr>
            <a:xfrm rot="5400000">
              <a:off x="2001906" y="88866"/>
              <a:ext cx="193487" cy="166798"/>
            </a:xfrm>
            <a:prstGeom prst="triangle">
              <a:avLst>
                <a:gd fmla="val 50000" name="adj"/>
              </a:avLst>
            </a:prstGeom>
            <a:solidFill>
              <a:srgbClr val="FFFFFF"/>
            </a:solidFill>
            <a:ln>
              <a:noFill/>
            </a:ln>
          </p:spPr>
          <p:txBody>
            <a:bodyPr anchorCtr="0" anchor="ctr" bIns="45700" lIns="45700" spcFirstLastPara="1" rIns="45700" wrap="square" tIns="45700">
              <a:noAutofit/>
            </a:bodyPr>
            <a:lstStyle/>
            <a:p>
              <a:pPr indent="0" lvl="0" marL="0" marR="0" rtl="0" algn="ctr">
                <a:lnSpc>
                  <a:spcPct val="100000"/>
                </a:lnSpc>
                <a:spcBef>
                  <a:spcPts val="0"/>
                </a:spcBef>
                <a:spcAft>
                  <a:spcPts val="0"/>
                </a:spcAft>
                <a:buClr>
                  <a:srgbClr val="FFFFFF"/>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67" name="Google Shape;67;p31"/>
            <p:cNvSpPr/>
            <p:nvPr/>
          </p:nvSpPr>
          <p:spPr>
            <a:xfrm flipH="1" rot="-5400000">
              <a:off x="242957" y="88866"/>
              <a:ext cx="193486" cy="166799"/>
            </a:xfrm>
            <a:prstGeom prst="triangle">
              <a:avLst>
                <a:gd fmla="val 50000" name="adj"/>
              </a:avLst>
            </a:prstGeom>
            <a:solidFill>
              <a:srgbClr val="FFFFFF"/>
            </a:solidFill>
            <a:ln>
              <a:noFill/>
            </a:ln>
          </p:spPr>
          <p:txBody>
            <a:bodyPr anchorCtr="0" anchor="ctr" bIns="45700" lIns="45700" spcFirstLastPara="1" rIns="45700" wrap="square" tIns="45700">
              <a:noAutofit/>
            </a:bodyPr>
            <a:lstStyle/>
            <a:p>
              <a:pPr indent="0" lvl="0" marL="0" marR="0" rtl="0" algn="ctr">
                <a:lnSpc>
                  <a:spcPct val="100000"/>
                </a:lnSpc>
                <a:spcBef>
                  <a:spcPts val="0"/>
                </a:spcBef>
                <a:spcAft>
                  <a:spcPts val="0"/>
                </a:spcAft>
                <a:buClr>
                  <a:srgbClr val="FFFFFF"/>
                </a:buClr>
                <a:buSzPts val="1800"/>
                <a:buFont typeface="Calibri"/>
                <a:buNone/>
              </a:pPr>
              <a:r>
                <a:t/>
              </a:r>
              <a:endParaRPr b="0" i="0" sz="1800" u="none" cap="none" strike="noStrike">
                <a:solidFill>
                  <a:srgbClr val="FFFFFF"/>
                </a:solidFill>
                <a:latin typeface="Calibri"/>
                <a:ea typeface="Calibri"/>
                <a:cs typeface="Calibri"/>
                <a:sym typeface="Calibri"/>
              </a:endParaRPr>
            </a:p>
          </p:txBody>
        </p:sp>
      </p:grpSp>
      <p:sp>
        <p:nvSpPr>
          <p:cNvPr id="68" name="Google Shape;68;p31"/>
          <p:cNvSpPr txBox="1"/>
          <p:nvPr>
            <p:ph idx="12" type="sldNum"/>
          </p:nvPr>
        </p:nvSpPr>
        <p:spPr>
          <a:xfrm>
            <a:off x="5892800" y="6172200"/>
            <a:ext cx="2844800" cy="368301"/>
          </a:xfrm>
          <a:prstGeom prst="rect">
            <a:avLst/>
          </a:prstGeom>
          <a:noFill/>
          <a:ln>
            <a:noFill/>
          </a:ln>
        </p:spPr>
        <p:txBody>
          <a:bodyPr anchorCtr="0" anchor="ctr" bIns="45700" lIns="45700" spcFirstLastPara="1" rIns="45700" wrap="square" tIns="45700">
            <a:spAutoFit/>
          </a:bodyPr>
          <a:lstStyle>
            <a:lvl1pPr indent="0" lvl="0" marL="0" algn="r">
              <a:lnSpc>
                <a:spcPct val="100000"/>
              </a:lnSpc>
              <a:spcBef>
                <a:spcPts val="0"/>
              </a:spcBef>
              <a:spcAft>
                <a:spcPts val="0"/>
              </a:spcAft>
              <a:buClr>
                <a:srgbClr val="000000"/>
              </a:buClr>
              <a:buSzPts val="1200"/>
              <a:buFont typeface="Calibri"/>
              <a:buNone/>
              <a:defRPr sz="1200"/>
            </a:lvl1pPr>
            <a:lvl2pPr indent="0" lvl="1" marL="0" algn="r">
              <a:lnSpc>
                <a:spcPct val="100000"/>
              </a:lnSpc>
              <a:spcBef>
                <a:spcPts val="0"/>
              </a:spcBef>
              <a:spcAft>
                <a:spcPts val="0"/>
              </a:spcAft>
              <a:buClr>
                <a:srgbClr val="000000"/>
              </a:buClr>
              <a:buSzPts val="1200"/>
              <a:buFont typeface="Calibri"/>
              <a:buNone/>
              <a:defRPr sz="1200"/>
            </a:lvl2pPr>
            <a:lvl3pPr indent="0" lvl="2" marL="0" algn="r">
              <a:lnSpc>
                <a:spcPct val="100000"/>
              </a:lnSpc>
              <a:spcBef>
                <a:spcPts val="0"/>
              </a:spcBef>
              <a:spcAft>
                <a:spcPts val="0"/>
              </a:spcAft>
              <a:buClr>
                <a:srgbClr val="000000"/>
              </a:buClr>
              <a:buSzPts val="1200"/>
              <a:buFont typeface="Calibri"/>
              <a:buNone/>
              <a:defRPr sz="1200"/>
            </a:lvl3pPr>
            <a:lvl4pPr indent="0" lvl="3" marL="0" algn="r">
              <a:lnSpc>
                <a:spcPct val="100000"/>
              </a:lnSpc>
              <a:spcBef>
                <a:spcPts val="0"/>
              </a:spcBef>
              <a:spcAft>
                <a:spcPts val="0"/>
              </a:spcAft>
              <a:buClr>
                <a:srgbClr val="000000"/>
              </a:buClr>
              <a:buSzPts val="1200"/>
              <a:buFont typeface="Calibri"/>
              <a:buNone/>
              <a:defRPr sz="1200"/>
            </a:lvl4pPr>
            <a:lvl5pPr indent="0" lvl="4" marL="0" algn="r">
              <a:lnSpc>
                <a:spcPct val="100000"/>
              </a:lnSpc>
              <a:spcBef>
                <a:spcPts val="0"/>
              </a:spcBef>
              <a:spcAft>
                <a:spcPts val="0"/>
              </a:spcAft>
              <a:buClr>
                <a:srgbClr val="000000"/>
              </a:buClr>
              <a:buSzPts val="1200"/>
              <a:buFont typeface="Calibri"/>
              <a:buNone/>
              <a:defRPr sz="1200"/>
            </a:lvl5pPr>
            <a:lvl6pPr indent="0" lvl="5" marL="0" algn="r">
              <a:lnSpc>
                <a:spcPct val="100000"/>
              </a:lnSpc>
              <a:spcBef>
                <a:spcPts val="0"/>
              </a:spcBef>
              <a:spcAft>
                <a:spcPts val="0"/>
              </a:spcAft>
              <a:buClr>
                <a:srgbClr val="000000"/>
              </a:buClr>
              <a:buSzPts val="1200"/>
              <a:buFont typeface="Calibri"/>
              <a:buNone/>
              <a:defRPr sz="1200"/>
            </a:lvl6pPr>
            <a:lvl7pPr indent="0" lvl="6" marL="0" algn="r">
              <a:lnSpc>
                <a:spcPct val="100000"/>
              </a:lnSpc>
              <a:spcBef>
                <a:spcPts val="0"/>
              </a:spcBef>
              <a:spcAft>
                <a:spcPts val="0"/>
              </a:spcAft>
              <a:buClr>
                <a:srgbClr val="000000"/>
              </a:buClr>
              <a:buSzPts val="1200"/>
              <a:buFont typeface="Calibri"/>
              <a:buNone/>
              <a:defRPr sz="1200"/>
            </a:lvl7pPr>
            <a:lvl8pPr indent="0" lvl="7" marL="0" algn="r">
              <a:lnSpc>
                <a:spcPct val="100000"/>
              </a:lnSpc>
              <a:spcBef>
                <a:spcPts val="0"/>
              </a:spcBef>
              <a:spcAft>
                <a:spcPts val="0"/>
              </a:spcAft>
              <a:buClr>
                <a:srgbClr val="000000"/>
              </a:buClr>
              <a:buSzPts val="1200"/>
              <a:buFont typeface="Calibri"/>
              <a:buNone/>
              <a:defRPr sz="1200"/>
            </a:lvl8pPr>
            <a:lvl9pPr indent="0" lvl="8" marL="0" algn="r">
              <a:lnSpc>
                <a:spcPct val="100000"/>
              </a:lnSpc>
              <a:spcBef>
                <a:spcPts val="0"/>
              </a:spcBef>
              <a:spcAft>
                <a:spcPts val="0"/>
              </a:spcAft>
              <a:buClr>
                <a:srgbClr val="000000"/>
              </a:buClr>
              <a:buSzPts val="1200"/>
              <a:buFont typeface="Calibri"/>
              <a:buNone/>
              <a:defRPr sz="1200"/>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_Custom Layout">
  <p:cSld name="9_Custom Layout">
    <p:spTree>
      <p:nvGrpSpPr>
        <p:cNvPr id="69" name="Shape 69"/>
        <p:cNvGrpSpPr/>
        <p:nvPr/>
      </p:nvGrpSpPr>
      <p:grpSpPr>
        <a:xfrm>
          <a:off x="0" y="0"/>
          <a:ext cx="0" cy="0"/>
          <a:chOff x="0" y="0"/>
          <a:chExt cx="0" cy="0"/>
        </a:xfrm>
      </p:grpSpPr>
      <p:sp>
        <p:nvSpPr>
          <p:cNvPr id="70" name="Google Shape;70;p32"/>
          <p:cNvSpPr/>
          <p:nvPr/>
        </p:nvSpPr>
        <p:spPr>
          <a:xfrm>
            <a:off x="8356600" y="0"/>
            <a:ext cx="3835400" cy="6858000"/>
          </a:xfrm>
          <a:prstGeom prst="rect">
            <a:avLst/>
          </a:prstGeom>
          <a:solidFill>
            <a:srgbClr val="0081BB"/>
          </a:solidFill>
          <a:ln>
            <a:noFill/>
          </a:ln>
        </p:spPr>
        <p:txBody>
          <a:bodyPr anchorCtr="0" anchor="ctr" bIns="45700" lIns="45700" spcFirstLastPara="1" rIns="45700" wrap="square" tIns="45700">
            <a:noAutofit/>
          </a:bodyPr>
          <a:lstStyle/>
          <a:p>
            <a:pPr indent="0" lvl="0" marL="0" marR="0" rtl="0" algn="ctr">
              <a:lnSpc>
                <a:spcPct val="100000"/>
              </a:lnSpc>
              <a:spcBef>
                <a:spcPts val="0"/>
              </a:spcBef>
              <a:spcAft>
                <a:spcPts val="0"/>
              </a:spcAft>
              <a:buClr>
                <a:srgbClr val="FFFFFF"/>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71" name="Google Shape;71;p32"/>
          <p:cNvSpPr/>
          <p:nvPr>
            <p:ph idx="2" type="pic"/>
          </p:nvPr>
        </p:nvSpPr>
        <p:spPr>
          <a:xfrm>
            <a:off x="7048500" y="4406900"/>
            <a:ext cx="4737100" cy="2451100"/>
          </a:xfrm>
          <a:prstGeom prst="rect">
            <a:avLst/>
          </a:prstGeom>
          <a:noFill/>
          <a:ln>
            <a:noFill/>
          </a:ln>
        </p:spPr>
      </p:sp>
      <p:sp>
        <p:nvSpPr>
          <p:cNvPr id="72" name="Google Shape;72;p32"/>
          <p:cNvSpPr/>
          <p:nvPr>
            <p:ph idx="3" type="pic"/>
          </p:nvPr>
        </p:nvSpPr>
        <p:spPr>
          <a:xfrm>
            <a:off x="7048500" y="1854200"/>
            <a:ext cx="4737100" cy="2451100"/>
          </a:xfrm>
          <a:prstGeom prst="rect">
            <a:avLst/>
          </a:prstGeom>
          <a:noFill/>
          <a:ln>
            <a:noFill/>
          </a:ln>
        </p:spPr>
      </p:sp>
      <p:sp>
        <p:nvSpPr>
          <p:cNvPr id="73" name="Google Shape;73;p32"/>
          <p:cNvSpPr/>
          <p:nvPr>
            <p:ph idx="4" type="pic"/>
          </p:nvPr>
        </p:nvSpPr>
        <p:spPr>
          <a:xfrm>
            <a:off x="406400" y="4406900"/>
            <a:ext cx="6502400" cy="2451100"/>
          </a:xfrm>
          <a:prstGeom prst="rect">
            <a:avLst/>
          </a:prstGeom>
          <a:noFill/>
          <a:ln>
            <a:noFill/>
          </a:ln>
        </p:spPr>
      </p:sp>
      <p:sp>
        <p:nvSpPr>
          <p:cNvPr id="74" name="Google Shape;74;p32"/>
          <p:cNvSpPr txBox="1"/>
          <p:nvPr>
            <p:ph idx="12" type="sldNum"/>
          </p:nvPr>
        </p:nvSpPr>
        <p:spPr>
          <a:xfrm>
            <a:off x="5892800" y="6172200"/>
            <a:ext cx="2844800" cy="368301"/>
          </a:xfrm>
          <a:prstGeom prst="rect">
            <a:avLst/>
          </a:prstGeom>
          <a:noFill/>
          <a:ln>
            <a:noFill/>
          </a:ln>
        </p:spPr>
        <p:txBody>
          <a:bodyPr anchorCtr="0" anchor="ctr" bIns="45700" lIns="45700" spcFirstLastPara="1" rIns="45700" wrap="square" tIns="45700">
            <a:spAutoFit/>
          </a:bodyPr>
          <a:lstStyle>
            <a:lvl1pPr indent="0" lvl="0" marL="0" algn="r">
              <a:lnSpc>
                <a:spcPct val="100000"/>
              </a:lnSpc>
              <a:spcBef>
                <a:spcPts val="0"/>
              </a:spcBef>
              <a:spcAft>
                <a:spcPts val="0"/>
              </a:spcAft>
              <a:buClr>
                <a:srgbClr val="000000"/>
              </a:buClr>
              <a:buSzPts val="1200"/>
              <a:buFont typeface="Calibri"/>
              <a:buNone/>
              <a:defRPr sz="1200"/>
            </a:lvl1pPr>
            <a:lvl2pPr indent="0" lvl="1" marL="0" algn="r">
              <a:lnSpc>
                <a:spcPct val="100000"/>
              </a:lnSpc>
              <a:spcBef>
                <a:spcPts val="0"/>
              </a:spcBef>
              <a:spcAft>
                <a:spcPts val="0"/>
              </a:spcAft>
              <a:buClr>
                <a:srgbClr val="000000"/>
              </a:buClr>
              <a:buSzPts val="1200"/>
              <a:buFont typeface="Calibri"/>
              <a:buNone/>
              <a:defRPr sz="1200"/>
            </a:lvl2pPr>
            <a:lvl3pPr indent="0" lvl="2" marL="0" algn="r">
              <a:lnSpc>
                <a:spcPct val="100000"/>
              </a:lnSpc>
              <a:spcBef>
                <a:spcPts val="0"/>
              </a:spcBef>
              <a:spcAft>
                <a:spcPts val="0"/>
              </a:spcAft>
              <a:buClr>
                <a:srgbClr val="000000"/>
              </a:buClr>
              <a:buSzPts val="1200"/>
              <a:buFont typeface="Calibri"/>
              <a:buNone/>
              <a:defRPr sz="1200"/>
            </a:lvl3pPr>
            <a:lvl4pPr indent="0" lvl="3" marL="0" algn="r">
              <a:lnSpc>
                <a:spcPct val="100000"/>
              </a:lnSpc>
              <a:spcBef>
                <a:spcPts val="0"/>
              </a:spcBef>
              <a:spcAft>
                <a:spcPts val="0"/>
              </a:spcAft>
              <a:buClr>
                <a:srgbClr val="000000"/>
              </a:buClr>
              <a:buSzPts val="1200"/>
              <a:buFont typeface="Calibri"/>
              <a:buNone/>
              <a:defRPr sz="1200"/>
            </a:lvl4pPr>
            <a:lvl5pPr indent="0" lvl="4" marL="0" algn="r">
              <a:lnSpc>
                <a:spcPct val="100000"/>
              </a:lnSpc>
              <a:spcBef>
                <a:spcPts val="0"/>
              </a:spcBef>
              <a:spcAft>
                <a:spcPts val="0"/>
              </a:spcAft>
              <a:buClr>
                <a:srgbClr val="000000"/>
              </a:buClr>
              <a:buSzPts val="1200"/>
              <a:buFont typeface="Calibri"/>
              <a:buNone/>
              <a:defRPr sz="1200"/>
            </a:lvl5pPr>
            <a:lvl6pPr indent="0" lvl="5" marL="0" algn="r">
              <a:lnSpc>
                <a:spcPct val="100000"/>
              </a:lnSpc>
              <a:spcBef>
                <a:spcPts val="0"/>
              </a:spcBef>
              <a:spcAft>
                <a:spcPts val="0"/>
              </a:spcAft>
              <a:buClr>
                <a:srgbClr val="000000"/>
              </a:buClr>
              <a:buSzPts val="1200"/>
              <a:buFont typeface="Calibri"/>
              <a:buNone/>
              <a:defRPr sz="1200"/>
            </a:lvl6pPr>
            <a:lvl7pPr indent="0" lvl="6" marL="0" algn="r">
              <a:lnSpc>
                <a:spcPct val="100000"/>
              </a:lnSpc>
              <a:spcBef>
                <a:spcPts val="0"/>
              </a:spcBef>
              <a:spcAft>
                <a:spcPts val="0"/>
              </a:spcAft>
              <a:buClr>
                <a:srgbClr val="000000"/>
              </a:buClr>
              <a:buSzPts val="1200"/>
              <a:buFont typeface="Calibri"/>
              <a:buNone/>
              <a:defRPr sz="1200"/>
            </a:lvl7pPr>
            <a:lvl8pPr indent="0" lvl="7" marL="0" algn="r">
              <a:lnSpc>
                <a:spcPct val="100000"/>
              </a:lnSpc>
              <a:spcBef>
                <a:spcPts val="0"/>
              </a:spcBef>
              <a:spcAft>
                <a:spcPts val="0"/>
              </a:spcAft>
              <a:buClr>
                <a:srgbClr val="000000"/>
              </a:buClr>
              <a:buSzPts val="1200"/>
              <a:buFont typeface="Calibri"/>
              <a:buNone/>
              <a:defRPr sz="1200"/>
            </a:lvl8pPr>
            <a:lvl9pPr indent="0" lvl="8" marL="0" algn="r">
              <a:lnSpc>
                <a:spcPct val="100000"/>
              </a:lnSpc>
              <a:spcBef>
                <a:spcPts val="0"/>
              </a:spcBef>
              <a:spcAft>
                <a:spcPts val="0"/>
              </a:spcAft>
              <a:buClr>
                <a:srgbClr val="000000"/>
              </a:buClr>
              <a:buSzPts val="1200"/>
              <a:buFont typeface="Calibri"/>
              <a:buNone/>
              <a:defRPr sz="1200"/>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_Custom Layout">
  <p:cSld name="10_Custom Layout">
    <p:spTree>
      <p:nvGrpSpPr>
        <p:cNvPr id="75" name="Shape 75"/>
        <p:cNvGrpSpPr/>
        <p:nvPr/>
      </p:nvGrpSpPr>
      <p:grpSpPr>
        <a:xfrm>
          <a:off x="0" y="0"/>
          <a:ext cx="0" cy="0"/>
          <a:chOff x="0" y="0"/>
          <a:chExt cx="0" cy="0"/>
        </a:xfrm>
      </p:grpSpPr>
      <p:sp>
        <p:nvSpPr>
          <p:cNvPr id="76" name="Google Shape;76;p33"/>
          <p:cNvSpPr/>
          <p:nvPr>
            <p:ph idx="2" type="pic"/>
          </p:nvPr>
        </p:nvSpPr>
        <p:spPr>
          <a:xfrm>
            <a:off x="0" y="2864093"/>
            <a:ext cx="3046677" cy="3466671"/>
          </a:xfrm>
          <a:prstGeom prst="rect">
            <a:avLst/>
          </a:prstGeom>
          <a:noFill/>
          <a:ln>
            <a:noFill/>
          </a:ln>
        </p:spPr>
      </p:sp>
      <p:sp>
        <p:nvSpPr>
          <p:cNvPr id="77" name="Google Shape;77;p33"/>
          <p:cNvSpPr/>
          <p:nvPr/>
        </p:nvSpPr>
        <p:spPr>
          <a:xfrm>
            <a:off x="3256138" y="2864093"/>
            <a:ext cx="3046677" cy="3466671"/>
          </a:xfrm>
          <a:prstGeom prst="rect">
            <a:avLst/>
          </a:prstGeom>
          <a:solidFill>
            <a:srgbClr val="0081BB"/>
          </a:solidFill>
          <a:ln>
            <a:noFill/>
          </a:ln>
        </p:spPr>
        <p:txBody>
          <a:bodyPr anchorCtr="0" anchor="ctr" bIns="45700" lIns="45700" spcFirstLastPara="1" rIns="45700" wrap="square" tIns="45700">
            <a:noAutofit/>
          </a:bodyPr>
          <a:lstStyle/>
          <a:p>
            <a:pPr indent="0" lvl="0" marL="0" marR="0" rtl="0" algn="ctr">
              <a:lnSpc>
                <a:spcPct val="100000"/>
              </a:lnSpc>
              <a:spcBef>
                <a:spcPts val="0"/>
              </a:spcBef>
              <a:spcAft>
                <a:spcPts val="0"/>
              </a:spcAft>
              <a:buClr>
                <a:srgbClr val="FFFFFF"/>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78" name="Google Shape;78;p33"/>
          <p:cNvSpPr/>
          <p:nvPr>
            <p:ph idx="3" type="pic"/>
          </p:nvPr>
        </p:nvSpPr>
        <p:spPr>
          <a:xfrm>
            <a:off x="6512277" y="2864093"/>
            <a:ext cx="5679723" cy="3466671"/>
          </a:xfrm>
          <a:prstGeom prst="rect">
            <a:avLst/>
          </a:prstGeom>
          <a:noFill/>
          <a:ln>
            <a:noFill/>
          </a:ln>
        </p:spPr>
      </p:sp>
      <p:sp>
        <p:nvSpPr>
          <p:cNvPr id="79" name="Google Shape;79;p33"/>
          <p:cNvSpPr txBox="1"/>
          <p:nvPr>
            <p:ph idx="12" type="sldNum"/>
          </p:nvPr>
        </p:nvSpPr>
        <p:spPr>
          <a:xfrm>
            <a:off x="5892800" y="6172200"/>
            <a:ext cx="2844800" cy="368301"/>
          </a:xfrm>
          <a:prstGeom prst="rect">
            <a:avLst/>
          </a:prstGeom>
          <a:noFill/>
          <a:ln>
            <a:noFill/>
          </a:ln>
        </p:spPr>
        <p:txBody>
          <a:bodyPr anchorCtr="0" anchor="ctr" bIns="45700" lIns="45700" spcFirstLastPara="1" rIns="45700" wrap="square" tIns="45700">
            <a:spAutoFit/>
          </a:bodyPr>
          <a:lstStyle>
            <a:lvl1pPr indent="0" lvl="0" marL="0" algn="r">
              <a:lnSpc>
                <a:spcPct val="100000"/>
              </a:lnSpc>
              <a:spcBef>
                <a:spcPts val="0"/>
              </a:spcBef>
              <a:spcAft>
                <a:spcPts val="0"/>
              </a:spcAft>
              <a:buClr>
                <a:srgbClr val="000000"/>
              </a:buClr>
              <a:buSzPts val="1200"/>
              <a:buFont typeface="Calibri"/>
              <a:buNone/>
              <a:defRPr sz="1200"/>
            </a:lvl1pPr>
            <a:lvl2pPr indent="0" lvl="1" marL="0" algn="r">
              <a:lnSpc>
                <a:spcPct val="100000"/>
              </a:lnSpc>
              <a:spcBef>
                <a:spcPts val="0"/>
              </a:spcBef>
              <a:spcAft>
                <a:spcPts val="0"/>
              </a:spcAft>
              <a:buClr>
                <a:srgbClr val="000000"/>
              </a:buClr>
              <a:buSzPts val="1200"/>
              <a:buFont typeface="Calibri"/>
              <a:buNone/>
              <a:defRPr sz="1200"/>
            </a:lvl2pPr>
            <a:lvl3pPr indent="0" lvl="2" marL="0" algn="r">
              <a:lnSpc>
                <a:spcPct val="100000"/>
              </a:lnSpc>
              <a:spcBef>
                <a:spcPts val="0"/>
              </a:spcBef>
              <a:spcAft>
                <a:spcPts val="0"/>
              </a:spcAft>
              <a:buClr>
                <a:srgbClr val="000000"/>
              </a:buClr>
              <a:buSzPts val="1200"/>
              <a:buFont typeface="Calibri"/>
              <a:buNone/>
              <a:defRPr sz="1200"/>
            </a:lvl3pPr>
            <a:lvl4pPr indent="0" lvl="3" marL="0" algn="r">
              <a:lnSpc>
                <a:spcPct val="100000"/>
              </a:lnSpc>
              <a:spcBef>
                <a:spcPts val="0"/>
              </a:spcBef>
              <a:spcAft>
                <a:spcPts val="0"/>
              </a:spcAft>
              <a:buClr>
                <a:srgbClr val="000000"/>
              </a:buClr>
              <a:buSzPts val="1200"/>
              <a:buFont typeface="Calibri"/>
              <a:buNone/>
              <a:defRPr sz="1200"/>
            </a:lvl4pPr>
            <a:lvl5pPr indent="0" lvl="4" marL="0" algn="r">
              <a:lnSpc>
                <a:spcPct val="100000"/>
              </a:lnSpc>
              <a:spcBef>
                <a:spcPts val="0"/>
              </a:spcBef>
              <a:spcAft>
                <a:spcPts val="0"/>
              </a:spcAft>
              <a:buClr>
                <a:srgbClr val="000000"/>
              </a:buClr>
              <a:buSzPts val="1200"/>
              <a:buFont typeface="Calibri"/>
              <a:buNone/>
              <a:defRPr sz="1200"/>
            </a:lvl5pPr>
            <a:lvl6pPr indent="0" lvl="5" marL="0" algn="r">
              <a:lnSpc>
                <a:spcPct val="100000"/>
              </a:lnSpc>
              <a:spcBef>
                <a:spcPts val="0"/>
              </a:spcBef>
              <a:spcAft>
                <a:spcPts val="0"/>
              </a:spcAft>
              <a:buClr>
                <a:srgbClr val="000000"/>
              </a:buClr>
              <a:buSzPts val="1200"/>
              <a:buFont typeface="Calibri"/>
              <a:buNone/>
              <a:defRPr sz="1200"/>
            </a:lvl6pPr>
            <a:lvl7pPr indent="0" lvl="6" marL="0" algn="r">
              <a:lnSpc>
                <a:spcPct val="100000"/>
              </a:lnSpc>
              <a:spcBef>
                <a:spcPts val="0"/>
              </a:spcBef>
              <a:spcAft>
                <a:spcPts val="0"/>
              </a:spcAft>
              <a:buClr>
                <a:srgbClr val="000000"/>
              </a:buClr>
              <a:buSzPts val="1200"/>
              <a:buFont typeface="Calibri"/>
              <a:buNone/>
              <a:defRPr sz="1200"/>
            </a:lvl7pPr>
            <a:lvl8pPr indent="0" lvl="7" marL="0" algn="r">
              <a:lnSpc>
                <a:spcPct val="100000"/>
              </a:lnSpc>
              <a:spcBef>
                <a:spcPts val="0"/>
              </a:spcBef>
              <a:spcAft>
                <a:spcPts val="0"/>
              </a:spcAft>
              <a:buClr>
                <a:srgbClr val="000000"/>
              </a:buClr>
              <a:buSzPts val="1200"/>
              <a:buFont typeface="Calibri"/>
              <a:buNone/>
              <a:defRPr sz="1200"/>
            </a:lvl8pPr>
            <a:lvl9pPr indent="0" lvl="8" marL="0" algn="r">
              <a:lnSpc>
                <a:spcPct val="100000"/>
              </a:lnSpc>
              <a:spcBef>
                <a:spcPts val="0"/>
              </a:spcBef>
              <a:spcAft>
                <a:spcPts val="0"/>
              </a:spcAft>
              <a:buClr>
                <a:srgbClr val="000000"/>
              </a:buClr>
              <a:buSzPts val="1200"/>
              <a:buFont typeface="Calibri"/>
              <a:buNone/>
              <a:defRPr sz="1200"/>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1_Custom Layout">
  <p:cSld name="11_Custom Layout">
    <p:spTree>
      <p:nvGrpSpPr>
        <p:cNvPr id="80" name="Shape 80"/>
        <p:cNvGrpSpPr/>
        <p:nvPr/>
      </p:nvGrpSpPr>
      <p:grpSpPr>
        <a:xfrm>
          <a:off x="0" y="0"/>
          <a:ext cx="0" cy="0"/>
          <a:chOff x="0" y="0"/>
          <a:chExt cx="0" cy="0"/>
        </a:xfrm>
      </p:grpSpPr>
      <p:sp>
        <p:nvSpPr>
          <p:cNvPr id="81" name="Google Shape;81;p34"/>
          <p:cNvSpPr/>
          <p:nvPr>
            <p:ph idx="2" type="pic"/>
          </p:nvPr>
        </p:nvSpPr>
        <p:spPr>
          <a:xfrm>
            <a:off x="0" y="0"/>
            <a:ext cx="6096000" cy="6872513"/>
          </a:xfrm>
          <a:prstGeom prst="rect">
            <a:avLst/>
          </a:prstGeom>
          <a:noFill/>
          <a:ln>
            <a:noFill/>
          </a:ln>
        </p:spPr>
      </p:sp>
      <p:sp>
        <p:nvSpPr>
          <p:cNvPr id="82" name="Google Shape;82;p34"/>
          <p:cNvSpPr/>
          <p:nvPr>
            <p:ph idx="3" type="pic"/>
          </p:nvPr>
        </p:nvSpPr>
        <p:spPr>
          <a:xfrm>
            <a:off x="6271986" y="4519021"/>
            <a:ext cx="1763485" cy="1802675"/>
          </a:xfrm>
          <a:prstGeom prst="rect">
            <a:avLst/>
          </a:prstGeom>
          <a:noFill/>
          <a:ln>
            <a:noFill/>
          </a:ln>
        </p:spPr>
      </p:sp>
      <p:sp>
        <p:nvSpPr>
          <p:cNvPr id="83" name="Google Shape;83;p34"/>
          <p:cNvSpPr/>
          <p:nvPr>
            <p:ph idx="4" type="pic"/>
          </p:nvPr>
        </p:nvSpPr>
        <p:spPr>
          <a:xfrm>
            <a:off x="8236857" y="4519021"/>
            <a:ext cx="1763485" cy="1802675"/>
          </a:xfrm>
          <a:prstGeom prst="rect">
            <a:avLst/>
          </a:prstGeom>
          <a:noFill/>
          <a:ln>
            <a:noFill/>
          </a:ln>
        </p:spPr>
      </p:sp>
      <p:sp>
        <p:nvSpPr>
          <p:cNvPr id="84" name="Google Shape;84;p34"/>
          <p:cNvSpPr/>
          <p:nvPr>
            <p:ph idx="5" type="pic"/>
          </p:nvPr>
        </p:nvSpPr>
        <p:spPr>
          <a:xfrm>
            <a:off x="10201729" y="4519021"/>
            <a:ext cx="1763485" cy="1802675"/>
          </a:xfrm>
          <a:prstGeom prst="rect">
            <a:avLst/>
          </a:prstGeom>
          <a:noFill/>
          <a:ln>
            <a:noFill/>
          </a:ln>
        </p:spPr>
      </p:sp>
      <p:sp>
        <p:nvSpPr>
          <p:cNvPr id="85" name="Google Shape;85;p34"/>
          <p:cNvSpPr txBox="1"/>
          <p:nvPr>
            <p:ph idx="12" type="sldNum"/>
          </p:nvPr>
        </p:nvSpPr>
        <p:spPr>
          <a:xfrm>
            <a:off x="5892800" y="6172200"/>
            <a:ext cx="2844800" cy="368301"/>
          </a:xfrm>
          <a:prstGeom prst="rect">
            <a:avLst/>
          </a:prstGeom>
          <a:noFill/>
          <a:ln>
            <a:noFill/>
          </a:ln>
        </p:spPr>
        <p:txBody>
          <a:bodyPr anchorCtr="0" anchor="ctr" bIns="45700" lIns="45700" spcFirstLastPara="1" rIns="45700" wrap="square" tIns="45700">
            <a:spAutoFit/>
          </a:bodyPr>
          <a:lstStyle>
            <a:lvl1pPr indent="0" lvl="0" marL="0" algn="r">
              <a:lnSpc>
                <a:spcPct val="100000"/>
              </a:lnSpc>
              <a:spcBef>
                <a:spcPts val="0"/>
              </a:spcBef>
              <a:spcAft>
                <a:spcPts val="0"/>
              </a:spcAft>
              <a:buClr>
                <a:srgbClr val="000000"/>
              </a:buClr>
              <a:buSzPts val="1200"/>
              <a:buFont typeface="Calibri"/>
              <a:buNone/>
              <a:defRPr sz="1200"/>
            </a:lvl1pPr>
            <a:lvl2pPr indent="0" lvl="1" marL="0" algn="r">
              <a:lnSpc>
                <a:spcPct val="100000"/>
              </a:lnSpc>
              <a:spcBef>
                <a:spcPts val="0"/>
              </a:spcBef>
              <a:spcAft>
                <a:spcPts val="0"/>
              </a:spcAft>
              <a:buClr>
                <a:srgbClr val="000000"/>
              </a:buClr>
              <a:buSzPts val="1200"/>
              <a:buFont typeface="Calibri"/>
              <a:buNone/>
              <a:defRPr sz="1200"/>
            </a:lvl2pPr>
            <a:lvl3pPr indent="0" lvl="2" marL="0" algn="r">
              <a:lnSpc>
                <a:spcPct val="100000"/>
              </a:lnSpc>
              <a:spcBef>
                <a:spcPts val="0"/>
              </a:spcBef>
              <a:spcAft>
                <a:spcPts val="0"/>
              </a:spcAft>
              <a:buClr>
                <a:srgbClr val="000000"/>
              </a:buClr>
              <a:buSzPts val="1200"/>
              <a:buFont typeface="Calibri"/>
              <a:buNone/>
              <a:defRPr sz="1200"/>
            </a:lvl3pPr>
            <a:lvl4pPr indent="0" lvl="3" marL="0" algn="r">
              <a:lnSpc>
                <a:spcPct val="100000"/>
              </a:lnSpc>
              <a:spcBef>
                <a:spcPts val="0"/>
              </a:spcBef>
              <a:spcAft>
                <a:spcPts val="0"/>
              </a:spcAft>
              <a:buClr>
                <a:srgbClr val="000000"/>
              </a:buClr>
              <a:buSzPts val="1200"/>
              <a:buFont typeface="Calibri"/>
              <a:buNone/>
              <a:defRPr sz="1200"/>
            </a:lvl4pPr>
            <a:lvl5pPr indent="0" lvl="4" marL="0" algn="r">
              <a:lnSpc>
                <a:spcPct val="100000"/>
              </a:lnSpc>
              <a:spcBef>
                <a:spcPts val="0"/>
              </a:spcBef>
              <a:spcAft>
                <a:spcPts val="0"/>
              </a:spcAft>
              <a:buClr>
                <a:srgbClr val="000000"/>
              </a:buClr>
              <a:buSzPts val="1200"/>
              <a:buFont typeface="Calibri"/>
              <a:buNone/>
              <a:defRPr sz="1200"/>
            </a:lvl5pPr>
            <a:lvl6pPr indent="0" lvl="5" marL="0" algn="r">
              <a:lnSpc>
                <a:spcPct val="100000"/>
              </a:lnSpc>
              <a:spcBef>
                <a:spcPts val="0"/>
              </a:spcBef>
              <a:spcAft>
                <a:spcPts val="0"/>
              </a:spcAft>
              <a:buClr>
                <a:srgbClr val="000000"/>
              </a:buClr>
              <a:buSzPts val="1200"/>
              <a:buFont typeface="Calibri"/>
              <a:buNone/>
              <a:defRPr sz="1200"/>
            </a:lvl6pPr>
            <a:lvl7pPr indent="0" lvl="6" marL="0" algn="r">
              <a:lnSpc>
                <a:spcPct val="100000"/>
              </a:lnSpc>
              <a:spcBef>
                <a:spcPts val="0"/>
              </a:spcBef>
              <a:spcAft>
                <a:spcPts val="0"/>
              </a:spcAft>
              <a:buClr>
                <a:srgbClr val="000000"/>
              </a:buClr>
              <a:buSzPts val="1200"/>
              <a:buFont typeface="Calibri"/>
              <a:buNone/>
              <a:defRPr sz="1200"/>
            </a:lvl7pPr>
            <a:lvl8pPr indent="0" lvl="7" marL="0" algn="r">
              <a:lnSpc>
                <a:spcPct val="100000"/>
              </a:lnSpc>
              <a:spcBef>
                <a:spcPts val="0"/>
              </a:spcBef>
              <a:spcAft>
                <a:spcPts val="0"/>
              </a:spcAft>
              <a:buClr>
                <a:srgbClr val="000000"/>
              </a:buClr>
              <a:buSzPts val="1200"/>
              <a:buFont typeface="Calibri"/>
              <a:buNone/>
              <a:defRPr sz="1200"/>
            </a:lvl8pPr>
            <a:lvl9pPr indent="0" lvl="8" marL="0" algn="r">
              <a:lnSpc>
                <a:spcPct val="100000"/>
              </a:lnSpc>
              <a:spcBef>
                <a:spcPts val="0"/>
              </a:spcBef>
              <a:spcAft>
                <a:spcPts val="0"/>
              </a:spcAft>
              <a:buClr>
                <a:srgbClr val="000000"/>
              </a:buClr>
              <a:buSzPts val="1200"/>
              <a:buFont typeface="Calibri"/>
              <a:buNone/>
              <a:defRPr sz="1200"/>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2_Custom Layout">
  <p:cSld name="12_Custom Layout">
    <p:spTree>
      <p:nvGrpSpPr>
        <p:cNvPr id="86" name="Shape 86"/>
        <p:cNvGrpSpPr/>
        <p:nvPr/>
      </p:nvGrpSpPr>
      <p:grpSpPr>
        <a:xfrm>
          <a:off x="0" y="0"/>
          <a:ext cx="0" cy="0"/>
          <a:chOff x="0" y="0"/>
          <a:chExt cx="0" cy="0"/>
        </a:xfrm>
      </p:grpSpPr>
      <p:sp>
        <p:nvSpPr>
          <p:cNvPr id="87" name="Google Shape;87;p35"/>
          <p:cNvSpPr/>
          <p:nvPr>
            <p:ph idx="2" type="pic"/>
          </p:nvPr>
        </p:nvSpPr>
        <p:spPr>
          <a:xfrm>
            <a:off x="5207000" y="0"/>
            <a:ext cx="6493691" cy="6858000"/>
          </a:xfrm>
          <a:prstGeom prst="rect">
            <a:avLst/>
          </a:prstGeom>
          <a:noFill/>
          <a:ln>
            <a:noFill/>
          </a:ln>
        </p:spPr>
      </p:sp>
      <p:sp>
        <p:nvSpPr>
          <p:cNvPr id="88" name="Google Shape;88;p35"/>
          <p:cNvSpPr/>
          <p:nvPr/>
        </p:nvSpPr>
        <p:spPr>
          <a:xfrm>
            <a:off x="11700689" y="0"/>
            <a:ext cx="491310" cy="6858000"/>
          </a:xfrm>
          <a:prstGeom prst="rect">
            <a:avLst/>
          </a:prstGeom>
          <a:solidFill>
            <a:srgbClr val="0081BB"/>
          </a:solidFill>
          <a:ln>
            <a:noFill/>
          </a:ln>
        </p:spPr>
        <p:txBody>
          <a:bodyPr anchorCtr="0" anchor="ctr" bIns="45700" lIns="45700" spcFirstLastPara="1" rIns="45700" wrap="square" tIns="45700">
            <a:noAutofit/>
          </a:bodyPr>
          <a:lstStyle/>
          <a:p>
            <a:pPr indent="0" lvl="0" marL="0" marR="0" rtl="0" algn="ctr">
              <a:lnSpc>
                <a:spcPct val="100000"/>
              </a:lnSpc>
              <a:spcBef>
                <a:spcPts val="0"/>
              </a:spcBef>
              <a:spcAft>
                <a:spcPts val="0"/>
              </a:spcAft>
              <a:buClr>
                <a:srgbClr val="FFFFFF"/>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89" name="Google Shape;89;p35"/>
          <p:cNvSpPr/>
          <p:nvPr/>
        </p:nvSpPr>
        <p:spPr>
          <a:xfrm flipH="1" rot="10800000">
            <a:off x="0" y="-2"/>
            <a:ext cx="1985554" cy="4611190"/>
          </a:xfrm>
          <a:prstGeom prst="rect">
            <a:avLst/>
          </a:prstGeom>
          <a:solidFill>
            <a:srgbClr val="F2F2F2"/>
          </a:solidFill>
          <a:ln>
            <a:noFill/>
          </a:ln>
        </p:spPr>
        <p:txBody>
          <a:bodyPr anchorCtr="0" anchor="ctr" bIns="45700" lIns="45700" spcFirstLastPara="1" rIns="45700" wrap="square" tIns="45700">
            <a:noAutofit/>
          </a:bodyPr>
          <a:lstStyle/>
          <a:p>
            <a:pPr indent="0" lvl="0" marL="0" marR="0" rtl="0" algn="ctr">
              <a:lnSpc>
                <a:spcPct val="100000"/>
              </a:lnSpc>
              <a:spcBef>
                <a:spcPts val="0"/>
              </a:spcBef>
              <a:spcAft>
                <a:spcPts val="0"/>
              </a:spcAft>
              <a:buClr>
                <a:srgbClr val="FFFFFF"/>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90" name="Google Shape;90;p35"/>
          <p:cNvSpPr txBox="1"/>
          <p:nvPr>
            <p:ph idx="12" type="sldNum"/>
          </p:nvPr>
        </p:nvSpPr>
        <p:spPr>
          <a:xfrm>
            <a:off x="5892800" y="6172200"/>
            <a:ext cx="2844800" cy="368301"/>
          </a:xfrm>
          <a:prstGeom prst="rect">
            <a:avLst/>
          </a:prstGeom>
          <a:noFill/>
          <a:ln>
            <a:noFill/>
          </a:ln>
        </p:spPr>
        <p:txBody>
          <a:bodyPr anchorCtr="0" anchor="ctr" bIns="45700" lIns="45700" spcFirstLastPara="1" rIns="45700" wrap="square" tIns="45700">
            <a:spAutoFit/>
          </a:bodyPr>
          <a:lstStyle>
            <a:lvl1pPr indent="0" lvl="0" marL="0" algn="r">
              <a:lnSpc>
                <a:spcPct val="100000"/>
              </a:lnSpc>
              <a:spcBef>
                <a:spcPts val="0"/>
              </a:spcBef>
              <a:spcAft>
                <a:spcPts val="0"/>
              </a:spcAft>
              <a:buClr>
                <a:srgbClr val="000000"/>
              </a:buClr>
              <a:buSzPts val="1200"/>
              <a:buFont typeface="Calibri"/>
              <a:buNone/>
              <a:defRPr sz="1200"/>
            </a:lvl1pPr>
            <a:lvl2pPr indent="0" lvl="1" marL="0" algn="r">
              <a:lnSpc>
                <a:spcPct val="100000"/>
              </a:lnSpc>
              <a:spcBef>
                <a:spcPts val="0"/>
              </a:spcBef>
              <a:spcAft>
                <a:spcPts val="0"/>
              </a:spcAft>
              <a:buClr>
                <a:srgbClr val="000000"/>
              </a:buClr>
              <a:buSzPts val="1200"/>
              <a:buFont typeface="Calibri"/>
              <a:buNone/>
              <a:defRPr sz="1200"/>
            </a:lvl2pPr>
            <a:lvl3pPr indent="0" lvl="2" marL="0" algn="r">
              <a:lnSpc>
                <a:spcPct val="100000"/>
              </a:lnSpc>
              <a:spcBef>
                <a:spcPts val="0"/>
              </a:spcBef>
              <a:spcAft>
                <a:spcPts val="0"/>
              </a:spcAft>
              <a:buClr>
                <a:srgbClr val="000000"/>
              </a:buClr>
              <a:buSzPts val="1200"/>
              <a:buFont typeface="Calibri"/>
              <a:buNone/>
              <a:defRPr sz="1200"/>
            </a:lvl3pPr>
            <a:lvl4pPr indent="0" lvl="3" marL="0" algn="r">
              <a:lnSpc>
                <a:spcPct val="100000"/>
              </a:lnSpc>
              <a:spcBef>
                <a:spcPts val="0"/>
              </a:spcBef>
              <a:spcAft>
                <a:spcPts val="0"/>
              </a:spcAft>
              <a:buClr>
                <a:srgbClr val="000000"/>
              </a:buClr>
              <a:buSzPts val="1200"/>
              <a:buFont typeface="Calibri"/>
              <a:buNone/>
              <a:defRPr sz="1200"/>
            </a:lvl4pPr>
            <a:lvl5pPr indent="0" lvl="4" marL="0" algn="r">
              <a:lnSpc>
                <a:spcPct val="100000"/>
              </a:lnSpc>
              <a:spcBef>
                <a:spcPts val="0"/>
              </a:spcBef>
              <a:spcAft>
                <a:spcPts val="0"/>
              </a:spcAft>
              <a:buClr>
                <a:srgbClr val="000000"/>
              </a:buClr>
              <a:buSzPts val="1200"/>
              <a:buFont typeface="Calibri"/>
              <a:buNone/>
              <a:defRPr sz="1200"/>
            </a:lvl5pPr>
            <a:lvl6pPr indent="0" lvl="5" marL="0" algn="r">
              <a:lnSpc>
                <a:spcPct val="100000"/>
              </a:lnSpc>
              <a:spcBef>
                <a:spcPts val="0"/>
              </a:spcBef>
              <a:spcAft>
                <a:spcPts val="0"/>
              </a:spcAft>
              <a:buClr>
                <a:srgbClr val="000000"/>
              </a:buClr>
              <a:buSzPts val="1200"/>
              <a:buFont typeface="Calibri"/>
              <a:buNone/>
              <a:defRPr sz="1200"/>
            </a:lvl6pPr>
            <a:lvl7pPr indent="0" lvl="6" marL="0" algn="r">
              <a:lnSpc>
                <a:spcPct val="100000"/>
              </a:lnSpc>
              <a:spcBef>
                <a:spcPts val="0"/>
              </a:spcBef>
              <a:spcAft>
                <a:spcPts val="0"/>
              </a:spcAft>
              <a:buClr>
                <a:srgbClr val="000000"/>
              </a:buClr>
              <a:buSzPts val="1200"/>
              <a:buFont typeface="Calibri"/>
              <a:buNone/>
              <a:defRPr sz="1200"/>
            </a:lvl7pPr>
            <a:lvl8pPr indent="0" lvl="7" marL="0" algn="r">
              <a:lnSpc>
                <a:spcPct val="100000"/>
              </a:lnSpc>
              <a:spcBef>
                <a:spcPts val="0"/>
              </a:spcBef>
              <a:spcAft>
                <a:spcPts val="0"/>
              </a:spcAft>
              <a:buClr>
                <a:srgbClr val="000000"/>
              </a:buClr>
              <a:buSzPts val="1200"/>
              <a:buFont typeface="Calibri"/>
              <a:buNone/>
              <a:defRPr sz="1200"/>
            </a:lvl8pPr>
            <a:lvl9pPr indent="0" lvl="8" marL="0" algn="r">
              <a:lnSpc>
                <a:spcPct val="100000"/>
              </a:lnSpc>
              <a:spcBef>
                <a:spcPts val="0"/>
              </a:spcBef>
              <a:spcAft>
                <a:spcPts val="0"/>
              </a:spcAft>
              <a:buClr>
                <a:srgbClr val="000000"/>
              </a:buClr>
              <a:buSzPts val="1200"/>
              <a:buFont typeface="Calibri"/>
              <a:buNone/>
              <a:defRPr sz="1200"/>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3_Custom Layout">
  <p:cSld name="13_Custom Layout">
    <p:spTree>
      <p:nvGrpSpPr>
        <p:cNvPr id="91" name="Shape 91"/>
        <p:cNvGrpSpPr/>
        <p:nvPr/>
      </p:nvGrpSpPr>
      <p:grpSpPr>
        <a:xfrm>
          <a:off x="0" y="0"/>
          <a:ext cx="0" cy="0"/>
          <a:chOff x="0" y="0"/>
          <a:chExt cx="0" cy="0"/>
        </a:xfrm>
      </p:grpSpPr>
      <p:sp>
        <p:nvSpPr>
          <p:cNvPr id="92" name="Google Shape;92;p36"/>
          <p:cNvSpPr/>
          <p:nvPr/>
        </p:nvSpPr>
        <p:spPr>
          <a:xfrm>
            <a:off x="0" y="3252649"/>
            <a:ext cx="12192000" cy="2677889"/>
          </a:xfrm>
          <a:prstGeom prst="rect">
            <a:avLst/>
          </a:prstGeom>
          <a:solidFill>
            <a:srgbClr val="0081BB"/>
          </a:solidFill>
          <a:ln>
            <a:noFill/>
          </a:ln>
        </p:spPr>
        <p:txBody>
          <a:bodyPr anchorCtr="0" anchor="ctr" bIns="45700" lIns="45700" spcFirstLastPara="1" rIns="45700" wrap="square" tIns="45700">
            <a:noAutofit/>
          </a:bodyPr>
          <a:lstStyle/>
          <a:p>
            <a:pPr indent="0" lvl="0" marL="0" marR="0" rtl="0" algn="ctr">
              <a:lnSpc>
                <a:spcPct val="100000"/>
              </a:lnSpc>
              <a:spcBef>
                <a:spcPts val="0"/>
              </a:spcBef>
              <a:spcAft>
                <a:spcPts val="0"/>
              </a:spcAft>
              <a:buClr>
                <a:srgbClr val="FFFFFF"/>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93" name="Google Shape;93;p36"/>
          <p:cNvSpPr/>
          <p:nvPr>
            <p:ph idx="2" type="pic"/>
          </p:nvPr>
        </p:nvSpPr>
        <p:spPr>
          <a:xfrm>
            <a:off x="2214854" y="3594100"/>
            <a:ext cx="3064631" cy="2909542"/>
          </a:xfrm>
          <a:prstGeom prst="rect">
            <a:avLst/>
          </a:prstGeom>
          <a:noFill/>
          <a:ln>
            <a:noFill/>
          </a:ln>
          <a:effectLst>
            <a:outerShdw blurRad="508000" rotWithShape="0">
              <a:srgbClr val="000000">
                <a:alpha val="25882"/>
              </a:srgbClr>
            </a:outerShdw>
          </a:effectLst>
        </p:spPr>
      </p:sp>
      <p:sp>
        <p:nvSpPr>
          <p:cNvPr id="94" name="Google Shape;94;p36"/>
          <p:cNvSpPr/>
          <p:nvPr>
            <p:ph idx="3" type="pic"/>
          </p:nvPr>
        </p:nvSpPr>
        <p:spPr>
          <a:xfrm>
            <a:off x="5441381" y="3594100"/>
            <a:ext cx="3064631" cy="2909542"/>
          </a:xfrm>
          <a:prstGeom prst="rect">
            <a:avLst/>
          </a:prstGeom>
          <a:noFill/>
          <a:ln>
            <a:noFill/>
          </a:ln>
        </p:spPr>
      </p:sp>
      <p:sp>
        <p:nvSpPr>
          <p:cNvPr id="95" name="Google Shape;95;p36"/>
          <p:cNvSpPr/>
          <p:nvPr>
            <p:ph idx="4" type="pic"/>
          </p:nvPr>
        </p:nvSpPr>
        <p:spPr>
          <a:xfrm>
            <a:off x="8667907" y="3594100"/>
            <a:ext cx="3064631" cy="2909542"/>
          </a:xfrm>
          <a:prstGeom prst="rect">
            <a:avLst/>
          </a:prstGeom>
          <a:noFill/>
          <a:ln>
            <a:noFill/>
          </a:ln>
        </p:spPr>
      </p:sp>
      <p:sp>
        <p:nvSpPr>
          <p:cNvPr id="96" name="Google Shape;96;p36"/>
          <p:cNvSpPr txBox="1"/>
          <p:nvPr>
            <p:ph idx="12" type="sldNum"/>
          </p:nvPr>
        </p:nvSpPr>
        <p:spPr>
          <a:xfrm>
            <a:off x="5892800" y="6172200"/>
            <a:ext cx="2844800" cy="368301"/>
          </a:xfrm>
          <a:prstGeom prst="rect">
            <a:avLst/>
          </a:prstGeom>
          <a:noFill/>
          <a:ln>
            <a:noFill/>
          </a:ln>
        </p:spPr>
        <p:txBody>
          <a:bodyPr anchorCtr="0" anchor="ctr" bIns="45700" lIns="45700" spcFirstLastPara="1" rIns="45700" wrap="square" tIns="45700">
            <a:spAutoFit/>
          </a:bodyPr>
          <a:lstStyle>
            <a:lvl1pPr indent="0" lvl="0" marL="0" algn="r">
              <a:lnSpc>
                <a:spcPct val="100000"/>
              </a:lnSpc>
              <a:spcBef>
                <a:spcPts val="0"/>
              </a:spcBef>
              <a:spcAft>
                <a:spcPts val="0"/>
              </a:spcAft>
              <a:buClr>
                <a:srgbClr val="000000"/>
              </a:buClr>
              <a:buSzPts val="1200"/>
              <a:buFont typeface="Calibri"/>
              <a:buNone/>
              <a:defRPr sz="1200"/>
            </a:lvl1pPr>
            <a:lvl2pPr indent="0" lvl="1" marL="0" algn="r">
              <a:lnSpc>
                <a:spcPct val="100000"/>
              </a:lnSpc>
              <a:spcBef>
                <a:spcPts val="0"/>
              </a:spcBef>
              <a:spcAft>
                <a:spcPts val="0"/>
              </a:spcAft>
              <a:buClr>
                <a:srgbClr val="000000"/>
              </a:buClr>
              <a:buSzPts val="1200"/>
              <a:buFont typeface="Calibri"/>
              <a:buNone/>
              <a:defRPr sz="1200"/>
            </a:lvl2pPr>
            <a:lvl3pPr indent="0" lvl="2" marL="0" algn="r">
              <a:lnSpc>
                <a:spcPct val="100000"/>
              </a:lnSpc>
              <a:spcBef>
                <a:spcPts val="0"/>
              </a:spcBef>
              <a:spcAft>
                <a:spcPts val="0"/>
              </a:spcAft>
              <a:buClr>
                <a:srgbClr val="000000"/>
              </a:buClr>
              <a:buSzPts val="1200"/>
              <a:buFont typeface="Calibri"/>
              <a:buNone/>
              <a:defRPr sz="1200"/>
            </a:lvl3pPr>
            <a:lvl4pPr indent="0" lvl="3" marL="0" algn="r">
              <a:lnSpc>
                <a:spcPct val="100000"/>
              </a:lnSpc>
              <a:spcBef>
                <a:spcPts val="0"/>
              </a:spcBef>
              <a:spcAft>
                <a:spcPts val="0"/>
              </a:spcAft>
              <a:buClr>
                <a:srgbClr val="000000"/>
              </a:buClr>
              <a:buSzPts val="1200"/>
              <a:buFont typeface="Calibri"/>
              <a:buNone/>
              <a:defRPr sz="1200"/>
            </a:lvl4pPr>
            <a:lvl5pPr indent="0" lvl="4" marL="0" algn="r">
              <a:lnSpc>
                <a:spcPct val="100000"/>
              </a:lnSpc>
              <a:spcBef>
                <a:spcPts val="0"/>
              </a:spcBef>
              <a:spcAft>
                <a:spcPts val="0"/>
              </a:spcAft>
              <a:buClr>
                <a:srgbClr val="000000"/>
              </a:buClr>
              <a:buSzPts val="1200"/>
              <a:buFont typeface="Calibri"/>
              <a:buNone/>
              <a:defRPr sz="1200"/>
            </a:lvl5pPr>
            <a:lvl6pPr indent="0" lvl="5" marL="0" algn="r">
              <a:lnSpc>
                <a:spcPct val="100000"/>
              </a:lnSpc>
              <a:spcBef>
                <a:spcPts val="0"/>
              </a:spcBef>
              <a:spcAft>
                <a:spcPts val="0"/>
              </a:spcAft>
              <a:buClr>
                <a:srgbClr val="000000"/>
              </a:buClr>
              <a:buSzPts val="1200"/>
              <a:buFont typeface="Calibri"/>
              <a:buNone/>
              <a:defRPr sz="1200"/>
            </a:lvl6pPr>
            <a:lvl7pPr indent="0" lvl="6" marL="0" algn="r">
              <a:lnSpc>
                <a:spcPct val="100000"/>
              </a:lnSpc>
              <a:spcBef>
                <a:spcPts val="0"/>
              </a:spcBef>
              <a:spcAft>
                <a:spcPts val="0"/>
              </a:spcAft>
              <a:buClr>
                <a:srgbClr val="000000"/>
              </a:buClr>
              <a:buSzPts val="1200"/>
              <a:buFont typeface="Calibri"/>
              <a:buNone/>
              <a:defRPr sz="1200"/>
            </a:lvl7pPr>
            <a:lvl8pPr indent="0" lvl="7" marL="0" algn="r">
              <a:lnSpc>
                <a:spcPct val="100000"/>
              </a:lnSpc>
              <a:spcBef>
                <a:spcPts val="0"/>
              </a:spcBef>
              <a:spcAft>
                <a:spcPts val="0"/>
              </a:spcAft>
              <a:buClr>
                <a:srgbClr val="000000"/>
              </a:buClr>
              <a:buSzPts val="1200"/>
              <a:buFont typeface="Calibri"/>
              <a:buNone/>
              <a:defRPr sz="1200"/>
            </a:lvl8pPr>
            <a:lvl9pPr indent="0" lvl="8" marL="0" algn="r">
              <a:lnSpc>
                <a:spcPct val="100000"/>
              </a:lnSpc>
              <a:spcBef>
                <a:spcPts val="0"/>
              </a:spcBef>
              <a:spcAft>
                <a:spcPts val="0"/>
              </a:spcAft>
              <a:buClr>
                <a:srgbClr val="000000"/>
              </a:buClr>
              <a:buSzPts val="1200"/>
              <a:buFont typeface="Calibri"/>
              <a:buNone/>
              <a:defRPr sz="1200"/>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4_Custom Layout">
  <p:cSld name="14_Custom Layout">
    <p:spTree>
      <p:nvGrpSpPr>
        <p:cNvPr id="97" name="Shape 97"/>
        <p:cNvGrpSpPr/>
        <p:nvPr/>
      </p:nvGrpSpPr>
      <p:grpSpPr>
        <a:xfrm>
          <a:off x="0" y="0"/>
          <a:ext cx="0" cy="0"/>
          <a:chOff x="0" y="0"/>
          <a:chExt cx="0" cy="0"/>
        </a:xfrm>
      </p:grpSpPr>
      <p:sp>
        <p:nvSpPr>
          <p:cNvPr id="98" name="Google Shape;98;p37"/>
          <p:cNvSpPr/>
          <p:nvPr/>
        </p:nvSpPr>
        <p:spPr>
          <a:xfrm>
            <a:off x="0" y="-1"/>
            <a:ext cx="12192000" cy="2677889"/>
          </a:xfrm>
          <a:prstGeom prst="rect">
            <a:avLst/>
          </a:prstGeom>
          <a:solidFill>
            <a:srgbClr val="0081BB"/>
          </a:solidFill>
          <a:ln>
            <a:noFill/>
          </a:ln>
        </p:spPr>
        <p:txBody>
          <a:bodyPr anchorCtr="0" anchor="ctr" bIns="45700" lIns="45700" spcFirstLastPara="1" rIns="45700" wrap="square" tIns="45700">
            <a:noAutofit/>
          </a:bodyPr>
          <a:lstStyle/>
          <a:p>
            <a:pPr indent="0" lvl="0" marL="0" marR="0" rtl="0" algn="ctr">
              <a:lnSpc>
                <a:spcPct val="100000"/>
              </a:lnSpc>
              <a:spcBef>
                <a:spcPts val="0"/>
              </a:spcBef>
              <a:spcAft>
                <a:spcPts val="0"/>
              </a:spcAft>
              <a:buClr>
                <a:srgbClr val="FFFFFF"/>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99" name="Google Shape;99;p37"/>
          <p:cNvSpPr/>
          <p:nvPr>
            <p:ph idx="2" type="pic"/>
          </p:nvPr>
        </p:nvSpPr>
        <p:spPr>
          <a:xfrm>
            <a:off x="681420" y="421091"/>
            <a:ext cx="10643304" cy="3327950"/>
          </a:xfrm>
          <a:prstGeom prst="rect">
            <a:avLst/>
          </a:prstGeom>
          <a:noFill/>
          <a:ln>
            <a:noFill/>
          </a:ln>
          <a:effectLst>
            <a:outerShdw blurRad="508000" rotWithShape="0">
              <a:srgbClr val="000000">
                <a:alpha val="25882"/>
              </a:srgbClr>
            </a:outerShdw>
          </a:effectLst>
        </p:spPr>
      </p:sp>
      <p:sp>
        <p:nvSpPr>
          <p:cNvPr id="100" name="Google Shape;100;p37"/>
          <p:cNvSpPr txBox="1"/>
          <p:nvPr>
            <p:ph idx="12" type="sldNum"/>
          </p:nvPr>
        </p:nvSpPr>
        <p:spPr>
          <a:xfrm>
            <a:off x="5892800" y="6172200"/>
            <a:ext cx="2844800" cy="368301"/>
          </a:xfrm>
          <a:prstGeom prst="rect">
            <a:avLst/>
          </a:prstGeom>
          <a:noFill/>
          <a:ln>
            <a:noFill/>
          </a:ln>
        </p:spPr>
        <p:txBody>
          <a:bodyPr anchorCtr="0" anchor="ctr" bIns="45700" lIns="45700" spcFirstLastPara="1" rIns="45700" wrap="square" tIns="45700">
            <a:spAutoFit/>
          </a:bodyPr>
          <a:lstStyle>
            <a:lvl1pPr indent="0" lvl="0" marL="0" algn="r">
              <a:lnSpc>
                <a:spcPct val="100000"/>
              </a:lnSpc>
              <a:spcBef>
                <a:spcPts val="0"/>
              </a:spcBef>
              <a:spcAft>
                <a:spcPts val="0"/>
              </a:spcAft>
              <a:buClr>
                <a:srgbClr val="000000"/>
              </a:buClr>
              <a:buSzPts val="1200"/>
              <a:buFont typeface="Calibri"/>
              <a:buNone/>
              <a:defRPr sz="1200"/>
            </a:lvl1pPr>
            <a:lvl2pPr indent="0" lvl="1" marL="0" algn="r">
              <a:lnSpc>
                <a:spcPct val="100000"/>
              </a:lnSpc>
              <a:spcBef>
                <a:spcPts val="0"/>
              </a:spcBef>
              <a:spcAft>
                <a:spcPts val="0"/>
              </a:spcAft>
              <a:buClr>
                <a:srgbClr val="000000"/>
              </a:buClr>
              <a:buSzPts val="1200"/>
              <a:buFont typeface="Calibri"/>
              <a:buNone/>
              <a:defRPr sz="1200"/>
            </a:lvl2pPr>
            <a:lvl3pPr indent="0" lvl="2" marL="0" algn="r">
              <a:lnSpc>
                <a:spcPct val="100000"/>
              </a:lnSpc>
              <a:spcBef>
                <a:spcPts val="0"/>
              </a:spcBef>
              <a:spcAft>
                <a:spcPts val="0"/>
              </a:spcAft>
              <a:buClr>
                <a:srgbClr val="000000"/>
              </a:buClr>
              <a:buSzPts val="1200"/>
              <a:buFont typeface="Calibri"/>
              <a:buNone/>
              <a:defRPr sz="1200"/>
            </a:lvl3pPr>
            <a:lvl4pPr indent="0" lvl="3" marL="0" algn="r">
              <a:lnSpc>
                <a:spcPct val="100000"/>
              </a:lnSpc>
              <a:spcBef>
                <a:spcPts val="0"/>
              </a:spcBef>
              <a:spcAft>
                <a:spcPts val="0"/>
              </a:spcAft>
              <a:buClr>
                <a:srgbClr val="000000"/>
              </a:buClr>
              <a:buSzPts val="1200"/>
              <a:buFont typeface="Calibri"/>
              <a:buNone/>
              <a:defRPr sz="1200"/>
            </a:lvl4pPr>
            <a:lvl5pPr indent="0" lvl="4" marL="0" algn="r">
              <a:lnSpc>
                <a:spcPct val="100000"/>
              </a:lnSpc>
              <a:spcBef>
                <a:spcPts val="0"/>
              </a:spcBef>
              <a:spcAft>
                <a:spcPts val="0"/>
              </a:spcAft>
              <a:buClr>
                <a:srgbClr val="000000"/>
              </a:buClr>
              <a:buSzPts val="1200"/>
              <a:buFont typeface="Calibri"/>
              <a:buNone/>
              <a:defRPr sz="1200"/>
            </a:lvl5pPr>
            <a:lvl6pPr indent="0" lvl="5" marL="0" algn="r">
              <a:lnSpc>
                <a:spcPct val="100000"/>
              </a:lnSpc>
              <a:spcBef>
                <a:spcPts val="0"/>
              </a:spcBef>
              <a:spcAft>
                <a:spcPts val="0"/>
              </a:spcAft>
              <a:buClr>
                <a:srgbClr val="000000"/>
              </a:buClr>
              <a:buSzPts val="1200"/>
              <a:buFont typeface="Calibri"/>
              <a:buNone/>
              <a:defRPr sz="1200"/>
            </a:lvl6pPr>
            <a:lvl7pPr indent="0" lvl="6" marL="0" algn="r">
              <a:lnSpc>
                <a:spcPct val="100000"/>
              </a:lnSpc>
              <a:spcBef>
                <a:spcPts val="0"/>
              </a:spcBef>
              <a:spcAft>
                <a:spcPts val="0"/>
              </a:spcAft>
              <a:buClr>
                <a:srgbClr val="000000"/>
              </a:buClr>
              <a:buSzPts val="1200"/>
              <a:buFont typeface="Calibri"/>
              <a:buNone/>
              <a:defRPr sz="1200"/>
            </a:lvl7pPr>
            <a:lvl8pPr indent="0" lvl="7" marL="0" algn="r">
              <a:lnSpc>
                <a:spcPct val="100000"/>
              </a:lnSpc>
              <a:spcBef>
                <a:spcPts val="0"/>
              </a:spcBef>
              <a:spcAft>
                <a:spcPts val="0"/>
              </a:spcAft>
              <a:buClr>
                <a:srgbClr val="000000"/>
              </a:buClr>
              <a:buSzPts val="1200"/>
              <a:buFont typeface="Calibri"/>
              <a:buNone/>
              <a:defRPr sz="1200"/>
            </a:lvl8pPr>
            <a:lvl9pPr indent="0" lvl="8" marL="0" algn="r">
              <a:lnSpc>
                <a:spcPct val="100000"/>
              </a:lnSpc>
              <a:spcBef>
                <a:spcPts val="0"/>
              </a:spcBef>
              <a:spcAft>
                <a:spcPts val="0"/>
              </a:spcAft>
              <a:buClr>
                <a:srgbClr val="000000"/>
              </a:buClr>
              <a:buSzPts val="1200"/>
              <a:buFont typeface="Calibri"/>
              <a:buNone/>
              <a:defRPr sz="1200"/>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5_Custom Layout">
  <p:cSld name="15_Custom Layout">
    <p:spTree>
      <p:nvGrpSpPr>
        <p:cNvPr id="101" name="Shape 101"/>
        <p:cNvGrpSpPr/>
        <p:nvPr/>
      </p:nvGrpSpPr>
      <p:grpSpPr>
        <a:xfrm>
          <a:off x="0" y="0"/>
          <a:ext cx="0" cy="0"/>
          <a:chOff x="0" y="0"/>
          <a:chExt cx="0" cy="0"/>
        </a:xfrm>
      </p:grpSpPr>
      <p:sp>
        <p:nvSpPr>
          <p:cNvPr id="102" name="Google Shape;102;p38"/>
          <p:cNvSpPr/>
          <p:nvPr/>
        </p:nvSpPr>
        <p:spPr>
          <a:xfrm>
            <a:off x="0" y="0"/>
            <a:ext cx="7416800" cy="6858000"/>
          </a:xfrm>
          <a:prstGeom prst="rect">
            <a:avLst/>
          </a:prstGeom>
          <a:solidFill>
            <a:srgbClr val="0081BB"/>
          </a:solidFill>
          <a:ln>
            <a:noFill/>
          </a:ln>
        </p:spPr>
        <p:txBody>
          <a:bodyPr anchorCtr="0" anchor="ctr" bIns="45700" lIns="45700" spcFirstLastPara="1" rIns="45700" wrap="square" tIns="45700">
            <a:noAutofit/>
          </a:bodyPr>
          <a:lstStyle/>
          <a:p>
            <a:pPr indent="0" lvl="0" marL="0" marR="0" rtl="0" algn="ctr">
              <a:lnSpc>
                <a:spcPct val="100000"/>
              </a:lnSpc>
              <a:spcBef>
                <a:spcPts val="0"/>
              </a:spcBef>
              <a:spcAft>
                <a:spcPts val="0"/>
              </a:spcAft>
              <a:buClr>
                <a:srgbClr val="FFFFFF"/>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03" name="Google Shape;103;p38"/>
          <p:cNvSpPr/>
          <p:nvPr>
            <p:ph idx="2" type="pic"/>
          </p:nvPr>
        </p:nvSpPr>
        <p:spPr>
          <a:xfrm>
            <a:off x="7577910" y="120650"/>
            <a:ext cx="4614091" cy="2070100"/>
          </a:xfrm>
          <a:prstGeom prst="rect">
            <a:avLst/>
          </a:prstGeom>
          <a:noFill/>
          <a:ln>
            <a:noFill/>
          </a:ln>
        </p:spPr>
      </p:sp>
      <p:sp>
        <p:nvSpPr>
          <p:cNvPr id="104" name="Google Shape;104;p38"/>
          <p:cNvSpPr/>
          <p:nvPr>
            <p:ph idx="3" type="pic"/>
          </p:nvPr>
        </p:nvSpPr>
        <p:spPr>
          <a:xfrm>
            <a:off x="7577910" y="2393950"/>
            <a:ext cx="4614091" cy="2070100"/>
          </a:xfrm>
          <a:prstGeom prst="rect">
            <a:avLst/>
          </a:prstGeom>
          <a:noFill/>
          <a:ln>
            <a:noFill/>
          </a:ln>
        </p:spPr>
      </p:sp>
      <p:sp>
        <p:nvSpPr>
          <p:cNvPr id="105" name="Google Shape;105;p38"/>
          <p:cNvSpPr/>
          <p:nvPr>
            <p:ph idx="4" type="pic"/>
          </p:nvPr>
        </p:nvSpPr>
        <p:spPr>
          <a:xfrm>
            <a:off x="7577910" y="4667250"/>
            <a:ext cx="4614091" cy="2070100"/>
          </a:xfrm>
          <a:prstGeom prst="rect">
            <a:avLst/>
          </a:prstGeom>
          <a:noFill/>
          <a:ln>
            <a:noFill/>
          </a:ln>
        </p:spPr>
      </p:sp>
      <p:sp>
        <p:nvSpPr>
          <p:cNvPr id="106" name="Google Shape;106;p38"/>
          <p:cNvSpPr txBox="1"/>
          <p:nvPr>
            <p:ph idx="12" type="sldNum"/>
          </p:nvPr>
        </p:nvSpPr>
        <p:spPr>
          <a:xfrm>
            <a:off x="5892800" y="6172200"/>
            <a:ext cx="2844800" cy="368301"/>
          </a:xfrm>
          <a:prstGeom prst="rect">
            <a:avLst/>
          </a:prstGeom>
          <a:noFill/>
          <a:ln>
            <a:noFill/>
          </a:ln>
        </p:spPr>
        <p:txBody>
          <a:bodyPr anchorCtr="0" anchor="ctr" bIns="45700" lIns="45700" spcFirstLastPara="1" rIns="45700" wrap="square" tIns="45700">
            <a:spAutoFit/>
          </a:bodyPr>
          <a:lstStyle>
            <a:lvl1pPr indent="0" lvl="0" marL="0" algn="r">
              <a:lnSpc>
                <a:spcPct val="100000"/>
              </a:lnSpc>
              <a:spcBef>
                <a:spcPts val="0"/>
              </a:spcBef>
              <a:spcAft>
                <a:spcPts val="0"/>
              </a:spcAft>
              <a:buClr>
                <a:srgbClr val="000000"/>
              </a:buClr>
              <a:buSzPts val="1200"/>
              <a:buFont typeface="Calibri"/>
              <a:buNone/>
              <a:defRPr sz="1200"/>
            </a:lvl1pPr>
            <a:lvl2pPr indent="0" lvl="1" marL="0" algn="r">
              <a:lnSpc>
                <a:spcPct val="100000"/>
              </a:lnSpc>
              <a:spcBef>
                <a:spcPts val="0"/>
              </a:spcBef>
              <a:spcAft>
                <a:spcPts val="0"/>
              </a:spcAft>
              <a:buClr>
                <a:srgbClr val="000000"/>
              </a:buClr>
              <a:buSzPts val="1200"/>
              <a:buFont typeface="Calibri"/>
              <a:buNone/>
              <a:defRPr sz="1200"/>
            </a:lvl2pPr>
            <a:lvl3pPr indent="0" lvl="2" marL="0" algn="r">
              <a:lnSpc>
                <a:spcPct val="100000"/>
              </a:lnSpc>
              <a:spcBef>
                <a:spcPts val="0"/>
              </a:spcBef>
              <a:spcAft>
                <a:spcPts val="0"/>
              </a:spcAft>
              <a:buClr>
                <a:srgbClr val="000000"/>
              </a:buClr>
              <a:buSzPts val="1200"/>
              <a:buFont typeface="Calibri"/>
              <a:buNone/>
              <a:defRPr sz="1200"/>
            </a:lvl3pPr>
            <a:lvl4pPr indent="0" lvl="3" marL="0" algn="r">
              <a:lnSpc>
                <a:spcPct val="100000"/>
              </a:lnSpc>
              <a:spcBef>
                <a:spcPts val="0"/>
              </a:spcBef>
              <a:spcAft>
                <a:spcPts val="0"/>
              </a:spcAft>
              <a:buClr>
                <a:srgbClr val="000000"/>
              </a:buClr>
              <a:buSzPts val="1200"/>
              <a:buFont typeface="Calibri"/>
              <a:buNone/>
              <a:defRPr sz="1200"/>
            </a:lvl4pPr>
            <a:lvl5pPr indent="0" lvl="4" marL="0" algn="r">
              <a:lnSpc>
                <a:spcPct val="100000"/>
              </a:lnSpc>
              <a:spcBef>
                <a:spcPts val="0"/>
              </a:spcBef>
              <a:spcAft>
                <a:spcPts val="0"/>
              </a:spcAft>
              <a:buClr>
                <a:srgbClr val="000000"/>
              </a:buClr>
              <a:buSzPts val="1200"/>
              <a:buFont typeface="Calibri"/>
              <a:buNone/>
              <a:defRPr sz="1200"/>
            </a:lvl5pPr>
            <a:lvl6pPr indent="0" lvl="5" marL="0" algn="r">
              <a:lnSpc>
                <a:spcPct val="100000"/>
              </a:lnSpc>
              <a:spcBef>
                <a:spcPts val="0"/>
              </a:spcBef>
              <a:spcAft>
                <a:spcPts val="0"/>
              </a:spcAft>
              <a:buClr>
                <a:srgbClr val="000000"/>
              </a:buClr>
              <a:buSzPts val="1200"/>
              <a:buFont typeface="Calibri"/>
              <a:buNone/>
              <a:defRPr sz="1200"/>
            </a:lvl6pPr>
            <a:lvl7pPr indent="0" lvl="6" marL="0" algn="r">
              <a:lnSpc>
                <a:spcPct val="100000"/>
              </a:lnSpc>
              <a:spcBef>
                <a:spcPts val="0"/>
              </a:spcBef>
              <a:spcAft>
                <a:spcPts val="0"/>
              </a:spcAft>
              <a:buClr>
                <a:srgbClr val="000000"/>
              </a:buClr>
              <a:buSzPts val="1200"/>
              <a:buFont typeface="Calibri"/>
              <a:buNone/>
              <a:defRPr sz="1200"/>
            </a:lvl7pPr>
            <a:lvl8pPr indent="0" lvl="7" marL="0" algn="r">
              <a:lnSpc>
                <a:spcPct val="100000"/>
              </a:lnSpc>
              <a:spcBef>
                <a:spcPts val="0"/>
              </a:spcBef>
              <a:spcAft>
                <a:spcPts val="0"/>
              </a:spcAft>
              <a:buClr>
                <a:srgbClr val="000000"/>
              </a:buClr>
              <a:buSzPts val="1200"/>
              <a:buFont typeface="Calibri"/>
              <a:buNone/>
              <a:defRPr sz="1200"/>
            </a:lvl8pPr>
            <a:lvl9pPr indent="0" lvl="8" marL="0" algn="r">
              <a:lnSpc>
                <a:spcPct val="100000"/>
              </a:lnSpc>
              <a:spcBef>
                <a:spcPts val="0"/>
              </a:spcBef>
              <a:spcAft>
                <a:spcPts val="0"/>
              </a:spcAft>
              <a:buClr>
                <a:srgbClr val="000000"/>
              </a:buClr>
              <a:buSzPts val="1200"/>
              <a:buFont typeface="Calibri"/>
              <a:buNone/>
              <a:defRPr sz="1200"/>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6_Custom Layout">
  <p:cSld name="16_Custom Layout">
    <p:spTree>
      <p:nvGrpSpPr>
        <p:cNvPr id="107" name="Shape 107"/>
        <p:cNvGrpSpPr/>
        <p:nvPr/>
      </p:nvGrpSpPr>
      <p:grpSpPr>
        <a:xfrm>
          <a:off x="0" y="0"/>
          <a:ext cx="0" cy="0"/>
          <a:chOff x="0" y="0"/>
          <a:chExt cx="0" cy="0"/>
        </a:xfrm>
      </p:grpSpPr>
      <p:sp>
        <p:nvSpPr>
          <p:cNvPr id="108" name="Google Shape;108;p39"/>
          <p:cNvSpPr/>
          <p:nvPr/>
        </p:nvSpPr>
        <p:spPr>
          <a:xfrm>
            <a:off x="-1" y="0"/>
            <a:ext cx="491311" cy="6858000"/>
          </a:xfrm>
          <a:prstGeom prst="rect">
            <a:avLst/>
          </a:prstGeom>
          <a:solidFill>
            <a:srgbClr val="0081BB"/>
          </a:solidFill>
          <a:ln>
            <a:noFill/>
          </a:ln>
        </p:spPr>
        <p:txBody>
          <a:bodyPr anchorCtr="0" anchor="ctr" bIns="45700" lIns="45700" spcFirstLastPara="1" rIns="45700" wrap="square" tIns="45700">
            <a:noAutofit/>
          </a:bodyPr>
          <a:lstStyle/>
          <a:p>
            <a:pPr indent="0" lvl="0" marL="0" marR="0" rtl="0" algn="ctr">
              <a:lnSpc>
                <a:spcPct val="100000"/>
              </a:lnSpc>
              <a:spcBef>
                <a:spcPts val="0"/>
              </a:spcBef>
              <a:spcAft>
                <a:spcPts val="0"/>
              </a:spcAft>
              <a:buClr>
                <a:srgbClr val="FFFFFF"/>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09" name="Google Shape;109;p39"/>
          <p:cNvSpPr/>
          <p:nvPr>
            <p:ph idx="2" type="pic"/>
          </p:nvPr>
        </p:nvSpPr>
        <p:spPr>
          <a:xfrm>
            <a:off x="135709" y="4787900"/>
            <a:ext cx="4614092" cy="2070100"/>
          </a:xfrm>
          <a:prstGeom prst="rect">
            <a:avLst/>
          </a:prstGeom>
          <a:noFill/>
          <a:ln>
            <a:noFill/>
          </a:ln>
        </p:spPr>
      </p:sp>
      <p:sp>
        <p:nvSpPr>
          <p:cNvPr id="110" name="Google Shape;110;p39"/>
          <p:cNvSpPr/>
          <p:nvPr>
            <p:ph idx="3" type="pic"/>
          </p:nvPr>
        </p:nvSpPr>
        <p:spPr>
          <a:xfrm>
            <a:off x="135709" y="2470150"/>
            <a:ext cx="4614092" cy="2070100"/>
          </a:xfrm>
          <a:prstGeom prst="rect">
            <a:avLst/>
          </a:prstGeom>
          <a:noFill/>
          <a:ln>
            <a:noFill/>
          </a:ln>
        </p:spPr>
      </p:sp>
      <p:sp>
        <p:nvSpPr>
          <p:cNvPr id="111" name="Google Shape;111;p39"/>
          <p:cNvSpPr/>
          <p:nvPr>
            <p:ph idx="4" type="pic"/>
          </p:nvPr>
        </p:nvSpPr>
        <p:spPr>
          <a:xfrm>
            <a:off x="135709" y="234950"/>
            <a:ext cx="4614092" cy="2070100"/>
          </a:xfrm>
          <a:prstGeom prst="rect">
            <a:avLst/>
          </a:prstGeom>
          <a:noFill/>
          <a:ln>
            <a:noFill/>
          </a:ln>
        </p:spPr>
      </p:sp>
      <p:sp>
        <p:nvSpPr>
          <p:cNvPr id="112" name="Google Shape;112;p39"/>
          <p:cNvSpPr txBox="1"/>
          <p:nvPr>
            <p:ph idx="12" type="sldNum"/>
          </p:nvPr>
        </p:nvSpPr>
        <p:spPr>
          <a:xfrm>
            <a:off x="5892800" y="6172200"/>
            <a:ext cx="2844800" cy="368301"/>
          </a:xfrm>
          <a:prstGeom prst="rect">
            <a:avLst/>
          </a:prstGeom>
          <a:noFill/>
          <a:ln>
            <a:noFill/>
          </a:ln>
        </p:spPr>
        <p:txBody>
          <a:bodyPr anchorCtr="0" anchor="ctr" bIns="45700" lIns="45700" spcFirstLastPara="1" rIns="45700" wrap="square" tIns="45700">
            <a:spAutoFit/>
          </a:bodyPr>
          <a:lstStyle>
            <a:lvl1pPr indent="0" lvl="0" marL="0" algn="r">
              <a:lnSpc>
                <a:spcPct val="100000"/>
              </a:lnSpc>
              <a:spcBef>
                <a:spcPts val="0"/>
              </a:spcBef>
              <a:spcAft>
                <a:spcPts val="0"/>
              </a:spcAft>
              <a:buClr>
                <a:srgbClr val="000000"/>
              </a:buClr>
              <a:buSzPts val="1200"/>
              <a:buFont typeface="Calibri"/>
              <a:buNone/>
              <a:defRPr sz="1200"/>
            </a:lvl1pPr>
            <a:lvl2pPr indent="0" lvl="1" marL="0" algn="r">
              <a:lnSpc>
                <a:spcPct val="100000"/>
              </a:lnSpc>
              <a:spcBef>
                <a:spcPts val="0"/>
              </a:spcBef>
              <a:spcAft>
                <a:spcPts val="0"/>
              </a:spcAft>
              <a:buClr>
                <a:srgbClr val="000000"/>
              </a:buClr>
              <a:buSzPts val="1200"/>
              <a:buFont typeface="Calibri"/>
              <a:buNone/>
              <a:defRPr sz="1200"/>
            </a:lvl2pPr>
            <a:lvl3pPr indent="0" lvl="2" marL="0" algn="r">
              <a:lnSpc>
                <a:spcPct val="100000"/>
              </a:lnSpc>
              <a:spcBef>
                <a:spcPts val="0"/>
              </a:spcBef>
              <a:spcAft>
                <a:spcPts val="0"/>
              </a:spcAft>
              <a:buClr>
                <a:srgbClr val="000000"/>
              </a:buClr>
              <a:buSzPts val="1200"/>
              <a:buFont typeface="Calibri"/>
              <a:buNone/>
              <a:defRPr sz="1200"/>
            </a:lvl3pPr>
            <a:lvl4pPr indent="0" lvl="3" marL="0" algn="r">
              <a:lnSpc>
                <a:spcPct val="100000"/>
              </a:lnSpc>
              <a:spcBef>
                <a:spcPts val="0"/>
              </a:spcBef>
              <a:spcAft>
                <a:spcPts val="0"/>
              </a:spcAft>
              <a:buClr>
                <a:srgbClr val="000000"/>
              </a:buClr>
              <a:buSzPts val="1200"/>
              <a:buFont typeface="Calibri"/>
              <a:buNone/>
              <a:defRPr sz="1200"/>
            </a:lvl4pPr>
            <a:lvl5pPr indent="0" lvl="4" marL="0" algn="r">
              <a:lnSpc>
                <a:spcPct val="100000"/>
              </a:lnSpc>
              <a:spcBef>
                <a:spcPts val="0"/>
              </a:spcBef>
              <a:spcAft>
                <a:spcPts val="0"/>
              </a:spcAft>
              <a:buClr>
                <a:srgbClr val="000000"/>
              </a:buClr>
              <a:buSzPts val="1200"/>
              <a:buFont typeface="Calibri"/>
              <a:buNone/>
              <a:defRPr sz="1200"/>
            </a:lvl5pPr>
            <a:lvl6pPr indent="0" lvl="5" marL="0" algn="r">
              <a:lnSpc>
                <a:spcPct val="100000"/>
              </a:lnSpc>
              <a:spcBef>
                <a:spcPts val="0"/>
              </a:spcBef>
              <a:spcAft>
                <a:spcPts val="0"/>
              </a:spcAft>
              <a:buClr>
                <a:srgbClr val="000000"/>
              </a:buClr>
              <a:buSzPts val="1200"/>
              <a:buFont typeface="Calibri"/>
              <a:buNone/>
              <a:defRPr sz="1200"/>
            </a:lvl6pPr>
            <a:lvl7pPr indent="0" lvl="6" marL="0" algn="r">
              <a:lnSpc>
                <a:spcPct val="100000"/>
              </a:lnSpc>
              <a:spcBef>
                <a:spcPts val="0"/>
              </a:spcBef>
              <a:spcAft>
                <a:spcPts val="0"/>
              </a:spcAft>
              <a:buClr>
                <a:srgbClr val="000000"/>
              </a:buClr>
              <a:buSzPts val="1200"/>
              <a:buFont typeface="Calibri"/>
              <a:buNone/>
              <a:defRPr sz="1200"/>
            </a:lvl7pPr>
            <a:lvl8pPr indent="0" lvl="7" marL="0" algn="r">
              <a:lnSpc>
                <a:spcPct val="100000"/>
              </a:lnSpc>
              <a:spcBef>
                <a:spcPts val="0"/>
              </a:spcBef>
              <a:spcAft>
                <a:spcPts val="0"/>
              </a:spcAft>
              <a:buClr>
                <a:srgbClr val="000000"/>
              </a:buClr>
              <a:buSzPts val="1200"/>
              <a:buFont typeface="Calibri"/>
              <a:buNone/>
              <a:defRPr sz="1200"/>
            </a:lvl8pPr>
            <a:lvl9pPr indent="0" lvl="8" marL="0" algn="r">
              <a:lnSpc>
                <a:spcPct val="100000"/>
              </a:lnSpc>
              <a:spcBef>
                <a:spcPts val="0"/>
              </a:spcBef>
              <a:spcAft>
                <a:spcPts val="0"/>
              </a:spcAft>
              <a:buClr>
                <a:srgbClr val="000000"/>
              </a:buClr>
              <a:buSzPts val="1200"/>
              <a:buFont typeface="Calibri"/>
              <a:buNone/>
              <a:defRPr sz="1200"/>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7_Custom Layout">
  <p:cSld name="17_Custom Layout">
    <p:spTree>
      <p:nvGrpSpPr>
        <p:cNvPr id="113" name="Shape 113"/>
        <p:cNvGrpSpPr/>
        <p:nvPr/>
      </p:nvGrpSpPr>
      <p:grpSpPr>
        <a:xfrm>
          <a:off x="0" y="0"/>
          <a:ext cx="0" cy="0"/>
          <a:chOff x="0" y="0"/>
          <a:chExt cx="0" cy="0"/>
        </a:xfrm>
      </p:grpSpPr>
      <p:sp>
        <p:nvSpPr>
          <p:cNvPr id="114" name="Google Shape;114;p40"/>
          <p:cNvSpPr/>
          <p:nvPr>
            <p:ph idx="2" type="pic"/>
          </p:nvPr>
        </p:nvSpPr>
        <p:spPr>
          <a:xfrm>
            <a:off x="0" y="0"/>
            <a:ext cx="5664200" cy="6858000"/>
          </a:xfrm>
          <a:prstGeom prst="rect">
            <a:avLst/>
          </a:prstGeom>
          <a:noFill/>
          <a:ln>
            <a:noFill/>
          </a:ln>
        </p:spPr>
      </p:sp>
      <p:sp>
        <p:nvSpPr>
          <p:cNvPr id="115" name="Google Shape;115;p40"/>
          <p:cNvSpPr/>
          <p:nvPr/>
        </p:nvSpPr>
        <p:spPr>
          <a:xfrm>
            <a:off x="5994400" y="330200"/>
            <a:ext cx="5842000" cy="6197600"/>
          </a:xfrm>
          <a:prstGeom prst="rect">
            <a:avLst/>
          </a:prstGeom>
          <a:noFill/>
          <a:ln cap="flat" cmpd="sng" w="38100">
            <a:solidFill>
              <a:srgbClr val="0081BB"/>
            </a:solidFill>
            <a:prstDash val="solid"/>
            <a:miter lim="8000"/>
            <a:headEnd len="sm" w="sm" type="none"/>
            <a:tailEnd len="sm" w="sm" type="none"/>
          </a:ln>
        </p:spPr>
        <p:txBody>
          <a:bodyPr anchorCtr="0" anchor="ctr" bIns="45700" lIns="45700" spcFirstLastPara="1" rIns="45700" wrap="square" tIns="45700">
            <a:noAutofit/>
          </a:bodyPr>
          <a:lstStyle/>
          <a:p>
            <a:pPr indent="0" lvl="0" marL="0" marR="0" rtl="0" algn="ctr">
              <a:lnSpc>
                <a:spcPct val="100000"/>
              </a:lnSpc>
              <a:spcBef>
                <a:spcPts val="0"/>
              </a:spcBef>
              <a:spcAft>
                <a:spcPts val="0"/>
              </a:spcAft>
              <a:buClr>
                <a:srgbClr val="FFFFFF"/>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16" name="Google Shape;116;p40"/>
          <p:cNvSpPr txBox="1"/>
          <p:nvPr>
            <p:ph idx="12" type="sldNum"/>
          </p:nvPr>
        </p:nvSpPr>
        <p:spPr>
          <a:xfrm>
            <a:off x="5892800" y="6172200"/>
            <a:ext cx="2844800" cy="368301"/>
          </a:xfrm>
          <a:prstGeom prst="rect">
            <a:avLst/>
          </a:prstGeom>
          <a:noFill/>
          <a:ln>
            <a:noFill/>
          </a:ln>
        </p:spPr>
        <p:txBody>
          <a:bodyPr anchorCtr="0" anchor="ctr" bIns="45700" lIns="45700" spcFirstLastPara="1" rIns="45700" wrap="square" tIns="45700">
            <a:spAutoFit/>
          </a:bodyPr>
          <a:lstStyle>
            <a:lvl1pPr indent="0" lvl="0" marL="0" algn="r">
              <a:lnSpc>
                <a:spcPct val="100000"/>
              </a:lnSpc>
              <a:spcBef>
                <a:spcPts val="0"/>
              </a:spcBef>
              <a:spcAft>
                <a:spcPts val="0"/>
              </a:spcAft>
              <a:buClr>
                <a:srgbClr val="000000"/>
              </a:buClr>
              <a:buSzPts val="1200"/>
              <a:buFont typeface="Calibri"/>
              <a:buNone/>
              <a:defRPr sz="1200"/>
            </a:lvl1pPr>
            <a:lvl2pPr indent="0" lvl="1" marL="0" algn="r">
              <a:lnSpc>
                <a:spcPct val="100000"/>
              </a:lnSpc>
              <a:spcBef>
                <a:spcPts val="0"/>
              </a:spcBef>
              <a:spcAft>
                <a:spcPts val="0"/>
              </a:spcAft>
              <a:buClr>
                <a:srgbClr val="000000"/>
              </a:buClr>
              <a:buSzPts val="1200"/>
              <a:buFont typeface="Calibri"/>
              <a:buNone/>
              <a:defRPr sz="1200"/>
            </a:lvl2pPr>
            <a:lvl3pPr indent="0" lvl="2" marL="0" algn="r">
              <a:lnSpc>
                <a:spcPct val="100000"/>
              </a:lnSpc>
              <a:spcBef>
                <a:spcPts val="0"/>
              </a:spcBef>
              <a:spcAft>
                <a:spcPts val="0"/>
              </a:spcAft>
              <a:buClr>
                <a:srgbClr val="000000"/>
              </a:buClr>
              <a:buSzPts val="1200"/>
              <a:buFont typeface="Calibri"/>
              <a:buNone/>
              <a:defRPr sz="1200"/>
            </a:lvl3pPr>
            <a:lvl4pPr indent="0" lvl="3" marL="0" algn="r">
              <a:lnSpc>
                <a:spcPct val="100000"/>
              </a:lnSpc>
              <a:spcBef>
                <a:spcPts val="0"/>
              </a:spcBef>
              <a:spcAft>
                <a:spcPts val="0"/>
              </a:spcAft>
              <a:buClr>
                <a:srgbClr val="000000"/>
              </a:buClr>
              <a:buSzPts val="1200"/>
              <a:buFont typeface="Calibri"/>
              <a:buNone/>
              <a:defRPr sz="1200"/>
            </a:lvl4pPr>
            <a:lvl5pPr indent="0" lvl="4" marL="0" algn="r">
              <a:lnSpc>
                <a:spcPct val="100000"/>
              </a:lnSpc>
              <a:spcBef>
                <a:spcPts val="0"/>
              </a:spcBef>
              <a:spcAft>
                <a:spcPts val="0"/>
              </a:spcAft>
              <a:buClr>
                <a:srgbClr val="000000"/>
              </a:buClr>
              <a:buSzPts val="1200"/>
              <a:buFont typeface="Calibri"/>
              <a:buNone/>
              <a:defRPr sz="1200"/>
            </a:lvl5pPr>
            <a:lvl6pPr indent="0" lvl="5" marL="0" algn="r">
              <a:lnSpc>
                <a:spcPct val="100000"/>
              </a:lnSpc>
              <a:spcBef>
                <a:spcPts val="0"/>
              </a:spcBef>
              <a:spcAft>
                <a:spcPts val="0"/>
              </a:spcAft>
              <a:buClr>
                <a:srgbClr val="000000"/>
              </a:buClr>
              <a:buSzPts val="1200"/>
              <a:buFont typeface="Calibri"/>
              <a:buNone/>
              <a:defRPr sz="1200"/>
            </a:lvl6pPr>
            <a:lvl7pPr indent="0" lvl="6" marL="0" algn="r">
              <a:lnSpc>
                <a:spcPct val="100000"/>
              </a:lnSpc>
              <a:spcBef>
                <a:spcPts val="0"/>
              </a:spcBef>
              <a:spcAft>
                <a:spcPts val="0"/>
              </a:spcAft>
              <a:buClr>
                <a:srgbClr val="000000"/>
              </a:buClr>
              <a:buSzPts val="1200"/>
              <a:buFont typeface="Calibri"/>
              <a:buNone/>
              <a:defRPr sz="1200"/>
            </a:lvl7pPr>
            <a:lvl8pPr indent="0" lvl="7" marL="0" algn="r">
              <a:lnSpc>
                <a:spcPct val="100000"/>
              </a:lnSpc>
              <a:spcBef>
                <a:spcPts val="0"/>
              </a:spcBef>
              <a:spcAft>
                <a:spcPts val="0"/>
              </a:spcAft>
              <a:buClr>
                <a:srgbClr val="000000"/>
              </a:buClr>
              <a:buSzPts val="1200"/>
              <a:buFont typeface="Calibri"/>
              <a:buNone/>
              <a:defRPr sz="1200"/>
            </a:lvl8pPr>
            <a:lvl9pPr indent="0" lvl="8" marL="0" algn="r">
              <a:lnSpc>
                <a:spcPct val="100000"/>
              </a:lnSpc>
              <a:spcBef>
                <a:spcPts val="0"/>
              </a:spcBef>
              <a:spcAft>
                <a:spcPts val="0"/>
              </a:spcAft>
              <a:buClr>
                <a:srgbClr val="000000"/>
              </a:buClr>
              <a:buSzPts val="1200"/>
              <a:buFont typeface="Calibri"/>
              <a:buNone/>
              <a:defRPr sz="1200"/>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9_Custom Layout">
  <p:cSld name="19_Custom Layout">
    <p:spTree>
      <p:nvGrpSpPr>
        <p:cNvPr id="117" name="Shape 117"/>
        <p:cNvGrpSpPr/>
        <p:nvPr/>
      </p:nvGrpSpPr>
      <p:grpSpPr>
        <a:xfrm>
          <a:off x="0" y="0"/>
          <a:ext cx="0" cy="0"/>
          <a:chOff x="0" y="0"/>
          <a:chExt cx="0" cy="0"/>
        </a:xfrm>
      </p:grpSpPr>
      <p:sp>
        <p:nvSpPr>
          <p:cNvPr id="118" name="Google Shape;118;p41"/>
          <p:cNvSpPr/>
          <p:nvPr/>
        </p:nvSpPr>
        <p:spPr>
          <a:xfrm>
            <a:off x="915207" y="1386374"/>
            <a:ext cx="2679701" cy="5344625"/>
          </a:xfrm>
          <a:prstGeom prst="rect">
            <a:avLst/>
          </a:prstGeom>
          <a:solidFill>
            <a:srgbClr val="F2F2F2"/>
          </a:solidFill>
          <a:ln>
            <a:noFill/>
          </a:ln>
        </p:spPr>
        <p:txBody>
          <a:bodyPr anchorCtr="0" anchor="ctr" bIns="45700" lIns="45700" spcFirstLastPara="1" rIns="45700" wrap="square" tIns="45700">
            <a:noAutofit/>
          </a:bodyPr>
          <a:lstStyle/>
          <a:p>
            <a:pPr indent="0" lvl="0" marL="0" marR="0" rtl="0" algn="ctr">
              <a:lnSpc>
                <a:spcPct val="100000"/>
              </a:lnSpc>
              <a:spcBef>
                <a:spcPts val="0"/>
              </a:spcBef>
              <a:spcAft>
                <a:spcPts val="0"/>
              </a:spcAft>
              <a:buClr>
                <a:srgbClr val="FFFFFF"/>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19" name="Google Shape;119;p41"/>
          <p:cNvSpPr/>
          <p:nvPr/>
        </p:nvSpPr>
        <p:spPr>
          <a:xfrm>
            <a:off x="9512300" y="0"/>
            <a:ext cx="2679700" cy="469900"/>
          </a:xfrm>
          <a:prstGeom prst="rect">
            <a:avLst/>
          </a:prstGeom>
          <a:solidFill>
            <a:srgbClr val="0081BB"/>
          </a:solidFill>
          <a:ln>
            <a:noFill/>
          </a:ln>
        </p:spPr>
        <p:txBody>
          <a:bodyPr anchorCtr="0" anchor="ctr" bIns="45700" lIns="45700" spcFirstLastPara="1" rIns="45700" wrap="square" tIns="45700">
            <a:noAutofit/>
          </a:bodyPr>
          <a:lstStyle/>
          <a:p>
            <a:pPr indent="0" lvl="0" marL="0" marR="0" rtl="0" algn="ctr">
              <a:lnSpc>
                <a:spcPct val="100000"/>
              </a:lnSpc>
              <a:spcBef>
                <a:spcPts val="0"/>
              </a:spcBef>
              <a:spcAft>
                <a:spcPts val="0"/>
              </a:spcAft>
              <a:buClr>
                <a:srgbClr val="FFFFFF"/>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20" name="Google Shape;120;p41"/>
          <p:cNvSpPr/>
          <p:nvPr/>
        </p:nvSpPr>
        <p:spPr>
          <a:xfrm>
            <a:off x="1729264" y="2892698"/>
            <a:ext cx="2654387" cy="3476079"/>
          </a:xfrm>
          <a:prstGeom prst="roundRect">
            <a:avLst>
              <a:gd fmla="val 11803" name="adj"/>
            </a:avLst>
          </a:prstGeom>
          <a:solidFill>
            <a:srgbClr val="FFFFFF"/>
          </a:solidFill>
          <a:ln>
            <a:noFill/>
          </a:ln>
          <a:effectLst>
            <a:outerShdw blurRad="50800" rotWithShape="0" dir="2700000" dist="38100">
              <a:srgbClr val="000000">
                <a:alpha val="40000"/>
              </a:srgbClr>
            </a:outerShdw>
          </a:effectLst>
        </p:spPr>
        <p:txBody>
          <a:bodyPr anchorCtr="0" anchor="ctr" bIns="45700" lIns="45700" spcFirstLastPara="1" rIns="45700" wrap="square" tIns="45700">
            <a:noAutofit/>
          </a:bodyPr>
          <a:lstStyle/>
          <a:p>
            <a:pPr indent="0" lvl="0" marL="0" marR="0" rtl="0" algn="ctr">
              <a:lnSpc>
                <a:spcPct val="100000"/>
              </a:lnSpc>
              <a:spcBef>
                <a:spcPts val="0"/>
              </a:spcBef>
              <a:spcAft>
                <a:spcPts val="0"/>
              </a:spcAft>
              <a:buClr>
                <a:srgbClr val="FFFFFF"/>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121" name="Google Shape;121;p41"/>
          <p:cNvSpPr/>
          <p:nvPr/>
        </p:nvSpPr>
        <p:spPr>
          <a:xfrm>
            <a:off x="4788903" y="2768600"/>
            <a:ext cx="2654386" cy="3600176"/>
          </a:xfrm>
          <a:prstGeom prst="roundRect">
            <a:avLst>
              <a:gd fmla="val 11803" name="adj"/>
            </a:avLst>
          </a:prstGeom>
          <a:solidFill>
            <a:srgbClr val="0081BB"/>
          </a:solidFill>
          <a:ln>
            <a:noFill/>
          </a:ln>
        </p:spPr>
        <p:txBody>
          <a:bodyPr anchorCtr="0" anchor="ctr" bIns="45700" lIns="45700" spcFirstLastPara="1" rIns="45700" wrap="square" tIns="45700">
            <a:noAutofit/>
          </a:bodyPr>
          <a:lstStyle/>
          <a:p>
            <a:pPr indent="0" lvl="0" marL="0" marR="0" rtl="0" algn="ctr">
              <a:lnSpc>
                <a:spcPct val="100000"/>
              </a:lnSpc>
              <a:spcBef>
                <a:spcPts val="0"/>
              </a:spcBef>
              <a:spcAft>
                <a:spcPts val="0"/>
              </a:spcAft>
              <a:buClr>
                <a:srgbClr val="FFFFFF"/>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122" name="Google Shape;122;p41"/>
          <p:cNvSpPr/>
          <p:nvPr>
            <p:ph idx="2" type="pic"/>
          </p:nvPr>
        </p:nvSpPr>
        <p:spPr>
          <a:xfrm>
            <a:off x="2255056" y="3114766"/>
            <a:ext cx="1747688" cy="1747688"/>
          </a:xfrm>
          <a:prstGeom prst="rect">
            <a:avLst/>
          </a:prstGeom>
          <a:noFill/>
          <a:ln>
            <a:noFill/>
          </a:ln>
        </p:spPr>
      </p:sp>
      <p:sp>
        <p:nvSpPr>
          <p:cNvPr id="123" name="Google Shape;123;p41"/>
          <p:cNvSpPr/>
          <p:nvPr>
            <p:ph idx="3" type="pic"/>
          </p:nvPr>
        </p:nvSpPr>
        <p:spPr>
          <a:xfrm>
            <a:off x="5242252" y="3114766"/>
            <a:ext cx="1747688" cy="1747688"/>
          </a:xfrm>
          <a:prstGeom prst="rect">
            <a:avLst/>
          </a:prstGeom>
          <a:noFill/>
          <a:ln>
            <a:noFill/>
          </a:ln>
        </p:spPr>
      </p:sp>
      <p:sp>
        <p:nvSpPr>
          <p:cNvPr id="124" name="Google Shape;124;p41"/>
          <p:cNvSpPr/>
          <p:nvPr/>
        </p:nvSpPr>
        <p:spPr>
          <a:xfrm>
            <a:off x="7808349" y="2892698"/>
            <a:ext cx="2654386" cy="3476079"/>
          </a:xfrm>
          <a:prstGeom prst="roundRect">
            <a:avLst>
              <a:gd fmla="val 11803" name="adj"/>
            </a:avLst>
          </a:prstGeom>
          <a:solidFill>
            <a:srgbClr val="FFFFFF"/>
          </a:solidFill>
          <a:ln>
            <a:noFill/>
          </a:ln>
          <a:effectLst>
            <a:outerShdw blurRad="50800" rotWithShape="0" dir="2700000" dist="38100">
              <a:srgbClr val="000000">
                <a:alpha val="40000"/>
              </a:srgbClr>
            </a:outerShdw>
          </a:effectLst>
        </p:spPr>
        <p:txBody>
          <a:bodyPr anchorCtr="0" anchor="ctr" bIns="45700" lIns="45700" spcFirstLastPara="1" rIns="45700" wrap="square" tIns="45700">
            <a:noAutofit/>
          </a:bodyPr>
          <a:lstStyle/>
          <a:p>
            <a:pPr indent="0" lvl="0" marL="0" marR="0" rtl="0" algn="ctr">
              <a:lnSpc>
                <a:spcPct val="100000"/>
              </a:lnSpc>
              <a:spcBef>
                <a:spcPts val="0"/>
              </a:spcBef>
              <a:spcAft>
                <a:spcPts val="0"/>
              </a:spcAft>
              <a:buClr>
                <a:srgbClr val="FFFFFF"/>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125" name="Google Shape;125;p41"/>
          <p:cNvSpPr/>
          <p:nvPr>
            <p:ph idx="4" type="pic"/>
          </p:nvPr>
        </p:nvSpPr>
        <p:spPr>
          <a:xfrm>
            <a:off x="8334141" y="3114766"/>
            <a:ext cx="1747688" cy="1747688"/>
          </a:xfrm>
          <a:prstGeom prst="rect">
            <a:avLst/>
          </a:prstGeom>
          <a:noFill/>
          <a:ln>
            <a:noFill/>
          </a:ln>
        </p:spPr>
      </p:sp>
      <p:sp>
        <p:nvSpPr>
          <p:cNvPr id="126" name="Google Shape;126;p41"/>
          <p:cNvSpPr txBox="1"/>
          <p:nvPr>
            <p:ph idx="12" type="sldNum"/>
          </p:nvPr>
        </p:nvSpPr>
        <p:spPr>
          <a:xfrm>
            <a:off x="5892800" y="6172200"/>
            <a:ext cx="2844800" cy="368301"/>
          </a:xfrm>
          <a:prstGeom prst="rect">
            <a:avLst/>
          </a:prstGeom>
          <a:noFill/>
          <a:ln>
            <a:noFill/>
          </a:ln>
        </p:spPr>
        <p:txBody>
          <a:bodyPr anchorCtr="0" anchor="ctr" bIns="45700" lIns="45700" spcFirstLastPara="1" rIns="45700" wrap="square" tIns="45700">
            <a:spAutoFit/>
          </a:bodyPr>
          <a:lstStyle>
            <a:lvl1pPr indent="0" lvl="0" marL="0" algn="r">
              <a:lnSpc>
                <a:spcPct val="100000"/>
              </a:lnSpc>
              <a:spcBef>
                <a:spcPts val="0"/>
              </a:spcBef>
              <a:spcAft>
                <a:spcPts val="0"/>
              </a:spcAft>
              <a:buClr>
                <a:srgbClr val="000000"/>
              </a:buClr>
              <a:buSzPts val="1200"/>
              <a:buFont typeface="Calibri"/>
              <a:buNone/>
              <a:defRPr sz="1200"/>
            </a:lvl1pPr>
            <a:lvl2pPr indent="0" lvl="1" marL="0" algn="r">
              <a:lnSpc>
                <a:spcPct val="100000"/>
              </a:lnSpc>
              <a:spcBef>
                <a:spcPts val="0"/>
              </a:spcBef>
              <a:spcAft>
                <a:spcPts val="0"/>
              </a:spcAft>
              <a:buClr>
                <a:srgbClr val="000000"/>
              </a:buClr>
              <a:buSzPts val="1200"/>
              <a:buFont typeface="Calibri"/>
              <a:buNone/>
              <a:defRPr sz="1200"/>
            </a:lvl2pPr>
            <a:lvl3pPr indent="0" lvl="2" marL="0" algn="r">
              <a:lnSpc>
                <a:spcPct val="100000"/>
              </a:lnSpc>
              <a:spcBef>
                <a:spcPts val="0"/>
              </a:spcBef>
              <a:spcAft>
                <a:spcPts val="0"/>
              </a:spcAft>
              <a:buClr>
                <a:srgbClr val="000000"/>
              </a:buClr>
              <a:buSzPts val="1200"/>
              <a:buFont typeface="Calibri"/>
              <a:buNone/>
              <a:defRPr sz="1200"/>
            </a:lvl3pPr>
            <a:lvl4pPr indent="0" lvl="3" marL="0" algn="r">
              <a:lnSpc>
                <a:spcPct val="100000"/>
              </a:lnSpc>
              <a:spcBef>
                <a:spcPts val="0"/>
              </a:spcBef>
              <a:spcAft>
                <a:spcPts val="0"/>
              </a:spcAft>
              <a:buClr>
                <a:srgbClr val="000000"/>
              </a:buClr>
              <a:buSzPts val="1200"/>
              <a:buFont typeface="Calibri"/>
              <a:buNone/>
              <a:defRPr sz="1200"/>
            </a:lvl4pPr>
            <a:lvl5pPr indent="0" lvl="4" marL="0" algn="r">
              <a:lnSpc>
                <a:spcPct val="100000"/>
              </a:lnSpc>
              <a:spcBef>
                <a:spcPts val="0"/>
              </a:spcBef>
              <a:spcAft>
                <a:spcPts val="0"/>
              </a:spcAft>
              <a:buClr>
                <a:srgbClr val="000000"/>
              </a:buClr>
              <a:buSzPts val="1200"/>
              <a:buFont typeface="Calibri"/>
              <a:buNone/>
              <a:defRPr sz="1200"/>
            </a:lvl5pPr>
            <a:lvl6pPr indent="0" lvl="5" marL="0" algn="r">
              <a:lnSpc>
                <a:spcPct val="100000"/>
              </a:lnSpc>
              <a:spcBef>
                <a:spcPts val="0"/>
              </a:spcBef>
              <a:spcAft>
                <a:spcPts val="0"/>
              </a:spcAft>
              <a:buClr>
                <a:srgbClr val="000000"/>
              </a:buClr>
              <a:buSzPts val="1200"/>
              <a:buFont typeface="Calibri"/>
              <a:buNone/>
              <a:defRPr sz="1200"/>
            </a:lvl6pPr>
            <a:lvl7pPr indent="0" lvl="6" marL="0" algn="r">
              <a:lnSpc>
                <a:spcPct val="100000"/>
              </a:lnSpc>
              <a:spcBef>
                <a:spcPts val="0"/>
              </a:spcBef>
              <a:spcAft>
                <a:spcPts val="0"/>
              </a:spcAft>
              <a:buClr>
                <a:srgbClr val="000000"/>
              </a:buClr>
              <a:buSzPts val="1200"/>
              <a:buFont typeface="Calibri"/>
              <a:buNone/>
              <a:defRPr sz="1200"/>
            </a:lvl7pPr>
            <a:lvl8pPr indent="0" lvl="7" marL="0" algn="r">
              <a:lnSpc>
                <a:spcPct val="100000"/>
              </a:lnSpc>
              <a:spcBef>
                <a:spcPts val="0"/>
              </a:spcBef>
              <a:spcAft>
                <a:spcPts val="0"/>
              </a:spcAft>
              <a:buClr>
                <a:srgbClr val="000000"/>
              </a:buClr>
              <a:buSzPts val="1200"/>
              <a:buFont typeface="Calibri"/>
              <a:buNone/>
              <a:defRPr sz="1200"/>
            </a:lvl8pPr>
            <a:lvl9pPr indent="0" lvl="8" marL="0" algn="r">
              <a:lnSpc>
                <a:spcPct val="100000"/>
              </a:lnSpc>
              <a:spcBef>
                <a:spcPts val="0"/>
              </a:spcBef>
              <a:spcAft>
                <a:spcPts val="0"/>
              </a:spcAft>
              <a:buClr>
                <a:srgbClr val="000000"/>
              </a:buClr>
              <a:buSzPts val="1200"/>
              <a:buFont typeface="Calibri"/>
              <a:buNone/>
              <a:defRPr sz="1200"/>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_Custom Layout">
  <p:cSld name="20_Custom Layout">
    <p:spTree>
      <p:nvGrpSpPr>
        <p:cNvPr id="127" name="Shape 127"/>
        <p:cNvGrpSpPr/>
        <p:nvPr/>
      </p:nvGrpSpPr>
      <p:grpSpPr>
        <a:xfrm>
          <a:off x="0" y="0"/>
          <a:ext cx="0" cy="0"/>
          <a:chOff x="0" y="0"/>
          <a:chExt cx="0" cy="0"/>
        </a:xfrm>
      </p:grpSpPr>
      <p:sp>
        <p:nvSpPr>
          <p:cNvPr id="128" name="Google Shape;128;p42"/>
          <p:cNvSpPr/>
          <p:nvPr/>
        </p:nvSpPr>
        <p:spPr>
          <a:xfrm>
            <a:off x="0" y="2171698"/>
            <a:ext cx="12192000" cy="3479802"/>
          </a:xfrm>
          <a:prstGeom prst="rect">
            <a:avLst/>
          </a:prstGeom>
          <a:solidFill>
            <a:srgbClr val="0081BB"/>
          </a:solidFill>
          <a:ln>
            <a:noFill/>
          </a:ln>
        </p:spPr>
        <p:txBody>
          <a:bodyPr anchorCtr="0" anchor="ctr" bIns="45700" lIns="45700" spcFirstLastPara="1" rIns="45700" wrap="square" tIns="45700">
            <a:noAutofit/>
          </a:bodyPr>
          <a:lstStyle/>
          <a:p>
            <a:pPr indent="0" lvl="0" marL="0" marR="0" rtl="0" algn="ctr">
              <a:lnSpc>
                <a:spcPct val="100000"/>
              </a:lnSpc>
              <a:spcBef>
                <a:spcPts val="0"/>
              </a:spcBef>
              <a:spcAft>
                <a:spcPts val="0"/>
              </a:spcAft>
              <a:buClr>
                <a:srgbClr val="FFFFFF"/>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29" name="Google Shape;129;p42"/>
          <p:cNvSpPr/>
          <p:nvPr>
            <p:ph idx="2" type="pic"/>
          </p:nvPr>
        </p:nvSpPr>
        <p:spPr>
          <a:xfrm>
            <a:off x="6277702" y="2521945"/>
            <a:ext cx="1910808" cy="1814110"/>
          </a:xfrm>
          <a:prstGeom prst="rect">
            <a:avLst/>
          </a:prstGeom>
          <a:noFill/>
          <a:ln>
            <a:noFill/>
          </a:ln>
        </p:spPr>
      </p:sp>
      <p:sp>
        <p:nvSpPr>
          <p:cNvPr id="130" name="Google Shape;130;p42"/>
          <p:cNvSpPr/>
          <p:nvPr>
            <p:ph idx="3" type="pic"/>
          </p:nvPr>
        </p:nvSpPr>
        <p:spPr>
          <a:xfrm>
            <a:off x="8548824" y="2521945"/>
            <a:ext cx="1910808" cy="1814110"/>
          </a:xfrm>
          <a:prstGeom prst="rect">
            <a:avLst/>
          </a:prstGeom>
          <a:noFill/>
          <a:ln>
            <a:noFill/>
          </a:ln>
        </p:spPr>
      </p:sp>
      <p:sp>
        <p:nvSpPr>
          <p:cNvPr id="131" name="Google Shape;131;p42"/>
          <p:cNvSpPr/>
          <p:nvPr>
            <p:ph idx="4" type="pic"/>
          </p:nvPr>
        </p:nvSpPr>
        <p:spPr>
          <a:xfrm>
            <a:off x="1735456" y="2521943"/>
            <a:ext cx="1910808" cy="1814110"/>
          </a:xfrm>
          <a:prstGeom prst="rect">
            <a:avLst/>
          </a:prstGeom>
          <a:noFill/>
          <a:ln>
            <a:noFill/>
          </a:ln>
        </p:spPr>
      </p:sp>
      <p:sp>
        <p:nvSpPr>
          <p:cNvPr id="132" name="Google Shape;132;p42"/>
          <p:cNvSpPr/>
          <p:nvPr>
            <p:ph idx="5" type="pic"/>
          </p:nvPr>
        </p:nvSpPr>
        <p:spPr>
          <a:xfrm>
            <a:off x="4006579" y="2521945"/>
            <a:ext cx="1910808" cy="1814110"/>
          </a:xfrm>
          <a:prstGeom prst="rect">
            <a:avLst/>
          </a:prstGeom>
          <a:noFill/>
          <a:ln>
            <a:noFill/>
          </a:ln>
        </p:spPr>
      </p:sp>
      <p:sp>
        <p:nvSpPr>
          <p:cNvPr id="133" name="Google Shape;133;p42"/>
          <p:cNvSpPr txBox="1"/>
          <p:nvPr>
            <p:ph idx="12" type="sldNum"/>
          </p:nvPr>
        </p:nvSpPr>
        <p:spPr>
          <a:xfrm>
            <a:off x="5892800" y="6172200"/>
            <a:ext cx="2844800" cy="368301"/>
          </a:xfrm>
          <a:prstGeom prst="rect">
            <a:avLst/>
          </a:prstGeom>
          <a:noFill/>
          <a:ln>
            <a:noFill/>
          </a:ln>
        </p:spPr>
        <p:txBody>
          <a:bodyPr anchorCtr="0" anchor="ctr" bIns="45700" lIns="45700" spcFirstLastPara="1" rIns="45700" wrap="square" tIns="45700">
            <a:spAutoFit/>
          </a:bodyPr>
          <a:lstStyle>
            <a:lvl1pPr indent="0" lvl="0" marL="0" algn="r">
              <a:lnSpc>
                <a:spcPct val="100000"/>
              </a:lnSpc>
              <a:spcBef>
                <a:spcPts val="0"/>
              </a:spcBef>
              <a:spcAft>
                <a:spcPts val="0"/>
              </a:spcAft>
              <a:buClr>
                <a:srgbClr val="000000"/>
              </a:buClr>
              <a:buSzPts val="1200"/>
              <a:buFont typeface="Calibri"/>
              <a:buNone/>
              <a:defRPr sz="1200"/>
            </a:lvl1pPr>
            <a:lvl2pPr indent="0" lvl="1" marL="0" algn="r">
              <a:lnSpc>
                <a:spcPct val="100000"/>
              </a:lnSpc>
              <a:spcBef>
                <a:spcPts val="0"/>
              </a:spcBef>
              <a:spcAft>
                <a:spcPts val="0"/>
              </a:spcAft>
              <a:buClr>
                <a:srgbClr val="000000"/>
              </a:buClr>
              <a:buSzPts val="1200"/>
              <a:buFont typeface="Calibri"/>
              <a:buNone/>
              <a:defRPr sz="1200"/>
            </a:lvl2pPr>
            <a:lvl3pPr indent="0" lvl="2" marL="0" algn="r">
              <a:lnSpc>
                <a:spcPct val="100000"/>
              </a:lnSpc>
              <a:spcBef>
                <a:spcPts val="0"/>
              </a:spcBef>
              <a:spcAft>
                <a:spcPts val="0"/>
              </a:spcAft>
              <a:buClr>
                <a:srgbClr val="000000"/>
              </a:buClr>
              <a:buSzPts val="1200"/>
              <a:buFont typeface="Calibri"/>
              <a:buNone/>
              <a:defRPr sz="1200"/>
            </a:lvl3pPr>
            <a:lvl4pPr indent="0" lvl="3" marL="0" algn="r">
              <a:lnSpc>
                <a:spcPct val="100000"/>
              </a:lnSpc>
              <a:spcBef>
                <a:spcPts val="0"/>
              </a:spcBef>
              <a:spcAft>
                <a:spcPts val="0"/>
              </a:spcAft>
              <a:buClr>
                <a:srgbClr val="000000"/>
              </a:buClr>
              <a:buSzPts val="1200"/>
              <a:buFont typeface="Calibri"/>
              <a:buNone/>
              <a:defRPr sz="1200"/>
            </a:lvl4pPr>
            <a:lvl5pPr indent="0" lvl="4" marL="0" algn="r">
              <a:lnSpc>
                <a:spcPct val="100000"/>
              </a:lnSpc>
              <a:spcBef>
                <a:spcPts val="0"/>
              </a:spcBef>
              <a:spcAft>
                <a:spcPts val="0"/>
              </a:spcAft>
              <a:buClr>
                <a:srgbClr val="000000"/>
              </a:buClr>
              <a:buSzPts val="1200"/>
              <a:buFont typeface="Calibri"/>
              <a:buNone/>
              <a:defRPr sz="1200"/>
            </a:lvl5pPr>
            <a:lvl6pPr indent="0" lvl="5" marL="0" algn="r">
              <a:lnSpc>
                <a:spcPct val="100000"/>
              </a:lnSpc>
              <a:spcBef>
                <a:spcPts val="0"/>
              </a:spcBef>
              <a:spcAft>
                <a:spcPts val="0"/>
              </a:spcAft>
              <a:buClr>
                <a:srgbClr val="000000"/>
              </a:buClr>
              <a:buSzPts val="1200"/>
              <a:buFont typeface="Calibri"/>
              <a:buNone/>
              <a:defRPr sz="1200"/>
            </a:lvl6pPr>
            <a:lvl7pPr indent="0" lvl="6" marL="0" algn="r">
              <a:lnSpc>
                <a:spcPct val="100000"/>
              </a:lnSpc>
              <a:spcBef>
                <a:spcPts val="0"/>
              </a:spcBef>
              <a:spcAft>
                <a:spcPts val="0"/>
              </a:spcAft>
              <a:buClr>
                <a:srgbClr val="000000"/>
              </a:buClr>
              <a:buSzPts val="1200"/>
              <a:buFont typeface="Calibri"/>
              <a:buNone/>
              <a:defRPr sz="1200"/>
            </a:lvl7pPr>
            <a:lvl8pPr indent="0" lvl="7" marL="0" algn="r">
              <a:lnSpc>
                <a:spcPct val="100000"/>
              </a:lnSpc>
              <a:spcBef>
                <a:spcPts val="0"/>
              </a:spcBef>
              <a:spcAft>
                <a:spcPts val="0"/>
              </a:spcAft>
              <a:buClr>
                <a:srgbClr val="000000"/>
              </a:buClr>
              <a:buSzPts val="1200"/>
              <a:buFont typeface="Calibri"/>
              <a:buNone/>
              <a:defRPr sz="1200"/>
            </a:lvl8pPr>
            <a:lvl9pPr indent="0" lvl="8" marL="0" algn="r">
              <a:lnSpc>
                <a:spcPct val="100000"/>
              </a:lnSpc>
              <a:spcBef>
                <a:spcPts val="0"/>
              </a:spcBef>
              <a:spcAft>
                <a:spcPts val="0"/>
              </a:spcAft>
              <a:buClr>
                <a:srgbClr val="000000"/>
              </a:buClr>
              <a:buSzPts val="1200"/>
              <a:buFont typeface="Calibri"/>
              <a:buNone/>
              <a:defRPr sz="1200"/>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1_Custom Layout">
  <p:cSld name="21_Custom Layout">
    <p:spTree>
      <p:nvGrpSpPr>
        <p:cNvPr id="134" name="Shape 134"/>
        <p:cNvGrpSpPr/>
        <p:nvPr/>
      </p:nvGrpSpPr>
      <p:grpSpPr>
        <a:xfrm>
          <a:off x="0" y="0"/>
          <a:ext cx="0" cy="0"/>
          <a:chOff x="0" y="0"/>
          <a:chExt cx="0" cy="0"/>
        </a:xfrm>
      </p:grpSpPr>
      <p:sp>
        <p:nvSpPr>
          <p:cNvPr id="135" name="Google Shape;135;p43"/>
          <p:cNvSpPr/>
          <p:nvPr/>
        </p:nvSpPr>
        <p:spPr>
          <a:xfrm>
            <a:off x="482600" y="3911600"/>
            <a:ext cx="11125200" cy="2946400"/>
          </a:xfrm>
          <a:prstGeom prst="rect">
            <a:avLst/>
          </a:prstGeom>
          <a:solidFill>
            <a:srgbClr val="0081BB"/>
          </a:solidFill>
          <a:ln>
            <a:noFill/>
          </a:ln>
        </p:spPr>
        <p:txBody>
          <a:bodyPr anchorCtr="0" anchor="ctr" bIns="45700" lIns="45700" spcFirstLastPara="1" rIns="45700" wrap="square" tIns="45700">
            <a:noAutofit/>
          </a:bodyPr>
          <a:lstStyle/>
          <a:p>
            <a:pPr indent="0" lvl="0" marL="0" marR="0" rtl="0" algn="ctr">
              <a:lnSpc>
                <a:spcPct val="100000"/>
              </a:lnSpc>
              <a:spcBef>
                <a:spcPts val="0"/>
              </a:spcBef>
              <a:spcAft>
                <a:spcPts val="0"/>
              </a:spcAft>
              <a:buClr>
                <a:srgbClr val="FFFFFF"/>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36" name="Google Shape;136;p43"/>
          <p:cNvSpPr/>
          <p:nvPr>
            <p:ph idx="2" type="pic"/>
          </p:nvPr>
        </p:nvSpPr>
        <p:spPr>
          <a:xfrm>
            <a:off x="482600" y="0"/>
            <a:ext cx="2705100" cy="6858000"/>
          </a:xfrm>
          <a:prstGeom prst="rect">
            <a:avLst/>
          </a:prstGeom>
          <a:noFill/>
          <a:ln>
            <a:noFill/>
          </a:ln>
        </p:spPr>
      </p:sp>
      <p:sp>
        <p:nvSpPr>
          <p:cNvPr id="137" name="Google Shape;137;p43"/>
          <p:cNvSpPr/>
          <p:nvPr>
            <p:ph idx="3" type="pic"/>
          </p:nvPr>
        </p:nvSpPr>
        <p:spPr>
          <a:xfrm>
            <a:off x="3289300" y="0"/>
            <a:ext cx="2705100" cy="6858000"/>
          </a:xfrm>
          <a:prstGeom prst="rect">
            <a:avLst/>
          </a:prstGeom>
          <a:noFill/>
          <a:ln>
            <a:noFill/>
          </a:ln>
        </p:spPr>
      </p:sp>
      <p:sp>
        <p:nvSpPr>
          <p:cNvPr id="138" name="Google Shape;138;p43"/>
          <p:cNvSpPr/>
          <p:nvPr>
            <p:ph idx="4" type="pic"/>
          </p:nvPr>
        </p:nvSpPr>
        <p:spPr>
          <a:xfrm>
            <a:off x="6096000" y="0"/>
            <a:ext cx="2705100" cy="6858000"/>
          </a:xfrm>
          <a:prstGeom prst="rect">
            <a:avLst/>
          </a:prstGeom>
          <a:noFill/>
          <a:ln>
            <a:noFill/>
          </a:ln>
        </p:spPr>
      </p:sp>
      <p:sp>
        <p:nvSpPr>
          <p:cNvPr id="139" name="Google Shape;139;p43"/>
          <p:cNvSpPr/>
          <p:nvPr>
            <p:ph idx="5" type="pic"/>
          </p:nvPr>
        </p:nvSpPr>
        <p:spPr>
          <a:xfrm>
            <a:off x="8902700" y="0"/>
            <a:ext cx="2705100" cy="6858000"/>
          </a:xfrm>
          <a:prstGeom prst="rect">
            <a:avLst/>
          </a:prstGeom>
          <a:noFill/>
          <a:ln>
            <a:noFill/>
          </a:ln>
        </p:spPr>
      </p:sp>
      <p:sp>
        <p:nvSpPr>
          <p:cNvPr id="140" name="Google Shape;140;p43"/>
          <p:cNvSpPr txBox="1"/>
          <p:nvPr>
            <p:ph idx="12" type="sldNum"/>
          </p:nvPr>
        </p:nvSpPr>
        <p:spPr>
          <a:xfrm>
            <a:off x="5892800" y="6172200"/>
            <a:ext cx="2844800" cy="368301"/>
          </a:xfrm>
          <a:prstGeom prst="rect">
            <a:avLst/>
          </a:prstGeom>
          <a:noFill/>
          <a:ln>
            <a:noFill/>
          </a:ln>
        </p:spPr>
        <p:txBody>
          <a:bodyPr anchorCtr="0" anchor="ctr" bIns="45700" lIns="45700" spcFirstLastPara="1" rIns="45700" wrap="square" tIns="45700">
            <a:spAutoFit/>
          </a:bodyPr>
          <a:lstStyle>
            <a:lvl1pPr indent="0" lvl="0" marL="0" algn="r">
              <a:lnSpc>
                <a:spcPct val="100000"/>
              </a:lnSpc>
              <a:spcBef>
                <a:spcPts val="0"/>
              </a:spcBef>
              <a:spcAft>
                <a:spcPts val="0"/>
              </a:spcAft>
              <a:buClr>
                <a:srgbClr val="000000"/>
              </a:buClr>
              <a:buSzPts val="1200"/>
              <a:buFont typeface="Calibri"/>
              <a:buNone/>
              <a:defRPr sz="1200"/>
            </a:lvl1pPr>
            <a:lvl2pPr indent="0" lvl="1" marL="0" algn="r">
              <a:lnSpc>
                <a:spcPct val="100000"/>
              </a:lnSpc>
              <a:spcBef>
                <a:spcPts val="0"/>
              </a:spcBef>
              <a:spcAft>
                <a:spcPts val="0"/>
              </a:spcAft>
              <a:buClr>
                <a:srgbClr val="000000"/>
              </a:buClr>
              <a:buSzPts val="1200"/>
              <a:buFont typeface="Calibri"/>
              <a:buNone/>
              <a:defRPr sz="1200"/>
            </a:lvl2pPr>
            <a:lvl3pPr indent="0" lvl="2" marL="0" algn="r">
              <a:lnSpc>
                <a:spcPct val="100000"/>
              </a:lnSpc>
              <a:spcBef>
                <a:spcPts val="0"/>
              </a:spcBef>
              <a:spcAft>
                <a:spcPts val="0"/>
              </a:spcAft>
              <a:buClr>
                <a:srgbClr val="000000"/>
              </a:buClr>
              <a:buSzPts val="1200"/>
              <a:buFont typeface="Calibri"/>
              <a:buNone/>
              <a:defRPr sz="1200"/>
            </a:lvl3pPr>
            <a:lvl4pPr indent="0" lvl="3" marL="0" algn="r">
              <a:lnSpc>
                <a:spcPct val="100000"/>
              </a:lnSpc>
              <a:spcBef>
                <a:spcPts val="0"/>
              </a:spcBef>
              <a:spcAft>
                <a:spcPts val="0"/>
              </a:spcAft>
              <a:buClr>
                <a:srgbClr val="000000"/>
              </a:buClr>
              <a:buSzPts val="1200"/>
              <a:buFont typeface="Calibri"/>
              <a:buNone/>
              <a:defRPr sz="1200"/>
            </a:lvl4pPr>
            <a:lvl5pPr indent="0" lvl="4" marL="0" algn="r">
              <a:lnSpc>
                <a:spcPct val="100000"/>
              </a:lnSpc>
              <a:spcBef>
                <a:spcPts val="0"/>
              </a:spcBef>
              <a:spcAft>
                <a:spcPts val="0"/>
              </a:spcAft>
              <a:buClr>
                <a:srgbClr val="000000"/>
              </a:buClr>
              <a:buSzPts val="1200"/>
              <a:buFont typeface="Calibri"/>
              <a:buNone/>
              <a:defRPr sz="1200"/>
            </a:lvl5pPr>
            <a:lvl6pPr indent="0" lvl="5" marL="0" algn="r">
              <a:lnSpc>
                <a:spcPct val="100000"/>
              </a:lnSpc>
              <a:spcBef>
                <a:spcPts val="0"/>
              </a:spcBef>
              <a:spcAft>
                <a:spcPts val="0"/>
              </a:spcAft>
              <a:buClr>
                <a:srgbClr val="000000"/>
              </a:buClr>
              <a:buSzPts val="1200"/>
              <a:buFont typeface="Calibri"/>
              <a:buNone/>
              <a:defRPr sz="1200"/>
            </a:lvl6pPr>
            <a:lvl7pPr indent="0" lvl="6" marL="0" algn="r">
              <a:lnSpc>
                <a:spcPct val="100000"/>
              </a:lnSpc>
              <a:spcBef>
                <a:spcPts val="0"/>
              </a:spcBef>
              <a:spcAft>
                <a:spcPts val="0"/>
              </a:spcAft>
              <a:buClr>
                <a:srgbClr val="000000"/>
              </a:buClr>
              <a:buSzPts val="1200"/>
              <a:buFont typeface="Calibri"/>
              <a:buNone/>
              <a:defRPr sz="1200"/>
            </a:lvl7pPr>
            <a:lvl8pPr indent="0" lvl="7" marL="0" algn="r">
              <a:lnSpc>
                <a:spcPct val="100000"/>
              </a:lnSpc>
              <a:spcBef>
                <a:spcPts val="0"/>
              </a:spcBef>
              <a:spcAft>
                <a:spcPts val="0"/>
              </a:spcAft>
              <a:buClr>
                <a:srgbClr val="000000"/>
              </a:buClr>
              <a:buSzPts val="1200"/>
              <a:buFont typeface="Calibri"/>
              <a:buNone/>
              <a:defRPr sz="1200"/>
            </a:lvl8pPr>
            <a:lvl9pPr indent="0" lvl="8" marL="0" algn="r">
              <a:lnSpc>
                <a:spcPct val="100000"/>
              </a:lnSpc>
              <a:spcBef>
                <a:spcPts val="0"/>
              </a:spcBef>
              <a:spcAft>
                <a:spcPts val="0"/>
              </a:spcAft>
              <a:buClr>
                <a:srgbClr val="000000"/>
              </a:buClr>
              <a:buSzPts val="1200"/>
              <a:buFont typeface="Calibri"/>
              <a:buNone/>
              <a:defRPr sz="1200"/>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2_Custom Layout">
  <p:cSld name="22_Custom Layout">
    <p:spTree>
      <p:nvGrpSpPr>
        <p:cNvPr id="141" name="Shape 141"/>
        <p:cNvGrpSpPr/>
        <p:nvPr/>
      </p:nvGrpSpPr>
      <p:grpSpPr>
        <a:xfrm>
          <a:off x="0" y="0"/>
          <a:ext cx="0" cy="0"/>
          <a:chOff x="0" y="0"/>
          <a:chExt cx="0" cy="0"/>
        </a:xfrm>
      </p:grpSpPr>
      <p:sp>
        <p:nvSpPr>
          <p:cNvPr id="142" name="Google Shape;142;p44"/>
          <p:cNvSpPr/>
          <p:nvPr>
            <p:ph idx="2" type="pic"/>
          </p:nvPr>
        </p:nvSpPr>
        <p:spPr>
          <a:xfrm>
            <a:off x="4464424" y="2433917"/>
            <a:ext cx="7727575" cy="4424083"/>
          </a:xfrm>
          <a:prstGeom prst="rect">
            <a:avLst/>
          </a:prstGeom>
          <a:noFill/>
          <a:ln>
            <a:noFill/>
          </a:ln>
        </p:spPr>
      </p:sp>
      <p:sp>
        <p:nvSpPr>
          <p:cNvPr id="143" name="Google Shape;143;p44"/>
          <p:cNvSpPr/>
          <p:nvPr>
            <p:ph idx="3" type="pic"/>
          </p:nvPr>
        </p:nvSpPr>
        <p:spPr>
          <a:xfrm>
            <a:off x="4482" y="0"/>
            <a:ext cx="4459944" cy="2433918"/>
          </a:xfrm>
          <a:prstGeom prst="rect">
            <a:avLst/>
          </a:prstGeom>
          <a:noFill/>
          <a:ln>
            <a:noFill/>
          </a:ln>
        </p:spPr>
      </p:sp>
      <p:sp>
        <p:nvSpPr>
          <p:cNvPr id="144" name="Google Shape;144;p44"/>
          <p:cNvSpPr/>
          <p:nvPr/>
        </p:nvSpPr>
        <p:spPr>
          <a:xfrm>
            <a:off x="4464422" y="0"/>
            <a:ext cx="7723094" cy="2433918"/>
          </a:xfrm>
          <a:prstGeom prst="rect">
            <a:avLst/>
          </a:prstGeom>
          <a:solidFill>
            <a:srgbClr val="0081BB"/>
          </a:solidFill>
          <a:ln>
            <a:noFill/>
          </a:ln>
        </p:spPr>
        <p:txBody>
          <a:bodyPr anchorCtr="0" anchor="ctr" bIns="45700" lIns="45700" spcFirstLastPara="1" rIns="45700" wrap="square" tIns="45700">
            <a:noAutofit/>
          </a:bodyPr>
          <a:lstStyle/>
          <a:p>
            <a:pPr indent="0" lvl="0" marL="0" marR="0" rtl="0" algn="ctr">
              <a:lnSpc>
                <a:spcPct val="100000"/>
              </a:lnSpc>
              <a:spcBef>
                <a:spcPts val="0"/>
              </a:spcBef>
              <a:spcAft>
                <a:spcPts val="0"/>
              </a:spcAft>
              <a:buClr>
                <a:srgbClr val="FFFFFF"/>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45" name="Google Shape;145;p44"/>
          <p:cNvSpPr txBox="1"/>
          <p:nvPr>
            <p:ph idx="12" type="sldNum"/>
          </p:nvPr>
        </p:nvSpPr>
        <p:spPr>
          <a:xfrm>
            <a:off x="5892800" y="6172200"/>
            <a:ext cx="2844800" cy="368301"/>
          </a:xfrm>
          <a:prstGeom prst="rect">
            <a:avLst/>
          </a:prstGeom>
          <a:noFill/>
          <a:ln>
            <a:noFill/>
          </a:ln>
        </p:spPr>
        <p:txBody>
          <a:bodyPr anchorCtr="0" anchor="ctr" bIns="45700" lIns="45700" spcFirstLastPara="1" rIns="45700" wrap="square" tIns="45700">
            <a:spAutoFit/>
          </a:bodyPr>
          <a:lstStyle>
            <a:lvl1pPr indent="0" lvl="0" marL="0" algn="r">
              <a:lnSpc>
                <a:spcPct val="100000"/>
              </a:lnSpc>
              <a:spcBef>
                <a:spcPts val="0"/>
              </a:spcBef>
              <a:spcAft>
                <a:spcPts val="0"/>
              </a:spcAft>
              <a:buClr>
                <a:srgbClr val="000000"/>
              </a:buClr>
              <a:buSzPts val="1200"/>
              <a:buFont typeface="Calibri"/>
              <a:buNone/>
              <a:defRPr sz="1200"/>
            </a:lvl1pPr>
            <a:lvl2pPr indent="0" lvl="1" marL="0" algn="r">
              <a:lnSpc>
                <a:spcPct val="100000"/>
              </a:lnSpc>
              <a:spcBef>
                <a:spcPts val="0"/>
              </a:spcBef>
              <a:spcAft>
                <a:spcPts val="0"/>
              </a:spcAft>
              <a:buClr>
                <a:srgbClr val="000000"/>
              </a:buClr>
              <a:buSzPts val="1200"/>
              <a:buFont typeface="Calibri"/>
              <a:buNone/>
              <a:defRPr sz="1200"/>
            </a:lvl2pPr>
            <a:lvl3pPr indent="0" lvl="2" marL="0" algn="r">
              <a:lnSpc>
                <a:spcPct val="100000"/>
              </a:lnSpc>
              <a:spcBef>
                <a:spcPts val="0"/>
              </a:spcBef>
              <a:spcAft>
                <a:spcPts val="0"/>
              </a:spcAft>
              <a:buClr>
                <a:srgbClr val="000000"/>
              </a:buClr>
              <a:buSzPts val="1200"/>
              <a:buFont typeface="Calibri"/>
              <a:buNone/>
              <a:defRPr sz="1200"/>
            </a:lvl3pPr>
            <a:lvl4pPr indent="0" lvl="3" marL="0" algn="r">
              <a:lnSpc>
                <a:spcPct val="100000"/>
              </a:lnSpc>
              <a:spcBef>
                <a:spcPts val="0"/>
              </a:spcBef>
              <a:spcAft>
                <a:spcPts val="0"/>
              </a:spcAft>
              <a:buClr>
                <a:srgbClr val="000000"/>
              </a:buClr>
              <a:buSzPts val="1200"/>
              <a:buFont typeface="Calibri"/>
              <a:buNone/>
              <a:defRPr sz="1200"/>
            </a:lvl4pPr>
            <a:lvl5pPr indent="0" lvl="4" marL="0" algn="r">
              <a:lnSpc>
                <a:spcPct val="100000"/>
              </a:lnSpc>
              <a:spcBef>
                <a:spcPts val="0"/>
              </a:spcBef>
              <a:spcAft>
                <a:spcPts val="0"/>
              </a:spcAft>
              <a:buClr>
                <a:srgbClr val="000000"/>
              </a:buClr>
              <a:buSzPts val="1200"/>
              <a:buFont typeface="Calibri"/>
              <a:buNone/>
              <a:defRPr sz="1200"/>
            </a:lvl5pPr>
            <a:lvl6pPr indent="0" lvl="5" marL="0" algn="r">
              <a:lnSpc>
                <a:spcPct val="100000"/>
              </a:lnSpc>
              <a:spcBef>
                <a:spcPts val="0"/>
              </a:spcBef>
              <a:spcAft>
                <a:spcPts val="0"/>
              </a:spcAft>
              <a:buClr>
                <a:srgbClr val="000000"/>
              </a:buClr>
              <a:buSzPts val="1200"/>
              <a:buFont typeface="Calibri"/>
              <a:buNone/>
              <a:defRPr sz="1200"/>
            </a:lvl6pPr>
            <a:lvl7pPr indent="0" lvl="6" marL="0" algn="r">
              <a:lnSpc>
                <a:spcPct val="100000"/>
              </a:lnSpc>
              <a:spcBef>
                <a:spcPts val="0"/>
              </a:spcBef>
              <a:spcAft>
                <a:spcPts val="0"/>
              </a:spcAft>
              <a:buClr>
                <a:srgbClr val="000000"/>
              </a:buClr>
              <a:buSzPts val="1200"/>
              <a:buFont typeface="Calibri"/>
              <a:buNone/>
              <a:defRPr sz="1200"/>
            </a:lvl7pPr>
            <a:lvl8pPr indent="0" lvl="7" marL="0" algn="r">
              <a:lnSpc>
                <a:spcPct val="100000"/>
              </a:lnSpc>
              <a:spcBef>
                <a:spcPts val="0"/>
              </a:spcBef>
              <a:spcAft>
                <a:spcPts val="0"/>
              </a:spcAft>
              <a:buClr>
                <a:srgbClr val="000000"/>
              </a:buClr>
              <a:buSzPts val="1200"/>
              <a:buFont typeface="Calibri"/>
              <a:buNone/>
              <a:defRPr sz="1200"/>
            </a:lvl8pPr>
            <a:lvl9pPr indent="0" lvl="8" marL="0" algn="r">
              <a:lnSpc>
                <a:spcPct val="100000"/>
              </a:lnSpc>
              <a:spcBef>
                <a:spcPts val="0"/>
              </a:spcBef>
              <a:spcAft>
                <a:spcPts val="0"/>
              </a:spcAft>
              <a:buClr>
                <a:srgbClr val="000000"/>
              </a:buClr>
              <a:buSzPts val="1200"/>
              <a:buFont typeface="Calibri"/>
              <a:buNone/>
              <a:defRPr sz="1200"/>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3_Custom Layout">
  <p:cSld name="23_Custom Layout">
    <p:spTree>
      <p:nvGrpSpPr>
        <p:cNvPr id="146" name="Shape 146"/>
        <p:cNvGrpSpPr/>
        <p:nvPr/>
      </p:nvGrpSpPr>
      <p:grpSpPr>
        <a:xfrm>
          <a:off x="0" y="0"/>
          <a:ext cx="0" cy="0"/>
          <a:chOff x="0" y="0"/>
          <a:chExt cx="0" cy="0"/>
        </a:xfrm>
      </p:grpSpPr>
      <p:sp>
        <p:nvSpPr>
          <p:cNvPr id="147" name="Google Shape;147;p45"/>
          <p:cNvSpPr/>
          <p:nvPr>
            <p:ph idx="2" type="pic"/>
          </p:nvPr>
        </p:nvSpPr>
        <p:spPr>
          <a:xfrm>
            <a:off x="4482" y="0"/>
            <a:ext cx="4018879" cy="6858000"/>
          </a:xfrm>
          <a:prstGeom prst="rect">
            <a:avLst/>
          </a:prstGeom>
          <a:noFill/>
          <a:ln>
            <a:noFill/>
          </a:ln>
        </p:spPr>
      </p:sp>
      <p:sp>
        <p:nvSpPr>
          <p:cNvPr id="148" name="Google Shape;148;p45"/>
          <p:cNvSpPr/>
          <p:nvPr>
            <p:ph idx="3" type="pic"/>
          </p:nvPr>
        </p:nvSpPr>
        <p:spPr>
          <a:xfrm>
            <a:off x="4023359" y="0"/>
            <a:ext cx="3701144" cy="4023360"/>
          </a:xfrm>
          <a:prstGeom prst="rect">
            <a:avLst/>
          </a:prstGeom>
          <a:noFill/>
          <a:ln>
            <a:noFill/>
          </a:ln>
        </p:spPr>
      </p:sp>
      <p:sp>
        <p:nvSpPr>
          <p:cNvPr id="149" name="Google Shape;149;p45"/>
          <p:cNvSpPr/>
          <p:nvPr>
            <p:ph idx="4" type="pic"/>
          </p:nvPr>
        </p:nvSpPr>
        <p:spPr>
          <a:xfrm>
            <a:off x="7724502" y="0"/>
            <a:ext cx="4463015" cy="4023360"/>
          </a:xfrm>
          <a:prstGeom prst="rect">
            <a:avLst/>
          </a:prstGeom>
          <a:noFill/>
          <a:ln>
            <a:noFill/>
          </a:ln>
        </p:spPr>
      </p:sp>
      <p:sp>
        <p:nvSpPr>
          <p:cNvPr id="150" name="Google Shape;150;p45"/>
          <p:cNvSpPr/>
          <p:nvPr/>
        </p:nvSpPr>
        <p:spPr>
          <a:xfrm>
            <a:off x="9985829" y="6458856"/>
            <a:ext cx="2201689" cy="399144"/>
          </a:xfrm>
          <a:prstGeom prst="rect">
            <a:avLst/>
          </a:prstGeom>
          <a:solidFill>
            <a:srgbClr val="0081BB"/>
          </a:solidFill>
          <a:ln>
            <a:noFill/>
          </a:ln>
        </p:spPr>
        <p:txBody>
          <a:bodyPr anchorCtr="0" anchor="ctr" bIns="45700" lIns="45700" spcFirstLastPara="1" rIns="45700" wrap="square" tIns="45700">
            <a:noAutofit/>
          </a:bodyPr>
          <a:lstStyle/>
          <a:p>
            <a:pPr indent="0" lvl="0" marL="0" marR="0" rtl="0" algn="ctr">
              <a:lnSpc>
                <a:spcPct val="100000"/>
              </a:lnSpc>
              <a:spcBef>
                <a:spcPts val="0"/>
              </a:spcBef>
              <a:spcAft>
                <a:spcPts val="0"/>
              </a:spcAft>
              <a:buClr>
                <a:srgbClr val="FFFFFF"/>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51" name="Google Shape;151;p45"/>
          <p:cNvSpPr txBox="1"/>
          <p:nvPr>
            <p:ph idx="12" type="sldNum"/>
          </p:nvPr>
        </p:nvSpPr>
        <p:spPr>
          <a:xfrm>
            <a:off x="5892800" y="6172200"/>
            <a:ext cx="2844800" cy="368301"/>
          </a:xfrm>
          <a:prstGeom prst="rect">
            <a:avLst/>
          </a:prstGeom>
          <a:noFill/>
          <a:ln>
            <a:noFill/>
          </a:ln>
        </p:spPr>
        <p:txBody>
          <a:bodyPr anchorCtr="0" anchor="ctr" bIns="45700" lIns="45700" spcFirstLastPara="1" rIns="45700" wrap="square" tIns="45700">
            <a:spAutoFit/>
          </a:bodyPr>
          <a:lstStyle>
            <a:lvl1pPr indent="0" lvl="0" marL="0" algn="r">
              <a:lnSpc>
                <a:spcPct val="100000"/>
              </a:lnSpc>
              <a:spcBef>
                <a:spcPts val="0"/>
              </a:spcBef>
              <a:spcAft>
                <a:spcPts val="0"/>
              </a:spcAft>
              <a:buClr>
                <a:srgbClr val="000000"/>
              </a:buClr>
              <a:buSzPts val="1200"/>
              <a:buFont typeface="Calibri"/>
              <a:buNone/>
              <a:defRPr sz="1200"/>
            </a:lvl1pPr>
            <a:lvl2pPr indent="0" lvl="1" marL="0" algn="r">
              <a:lnSpc>
                <a:spcPct val="100000"/>
              </a:lnSpc>
              <a:spcBef>
                <a:spcPts val="0"/>
              </a:spcBef>
              <a:spcAft>
                <a:spcPts val="0"/>
              </a:spcAft>
              <a:buClr>
                <a:srgbClr val="000000"/>
              </a:buClr>
              <a:buSzPts val="1200"/>
              <a:buFont typeface="Calibri"/>
              <a:buNone/>
              <a:defRPr sz="1200"/>
            </a:lvl2pPr>
            <a:lvl3pPr indent="0" lvl="2" marL="0" algn="r">
              <a:lnSpc>
                <a:spcPct val="100000"/>
              </a:lnSpc>
              <a:spcBef>
                <a:spcPts val="0"/>
              </a:spcBef>
              <a:spcAft>
                <a:spcPts val="0"/>
              </a:spcAft>
              <a:buClr>
                <a:srgbClr val="000000"/>
              </a:buClr>
              <a:buSzPts val="1200"/>
              <a:buFont typeface="Calibri"/>
              <a:buNone/>
              <a:defRPr sz="1200"/>
            </a:lvl3pPr>
            <a:lvl4pPr indent="0" lvl="3" marL="0" algn="r">
              <a:lnSpc>
                <a:spcPct val="100000"/>
              </a:lnSpc>
              <a:spcBef>
                <a:spcPts val="0"/>
              </a:spcBef>
              <a:spcAft>
                <a:spcPts val="0"/>
              </a:spcAft>
              <a:buClr>
                <a:srgbClr val="000000"/>
              </a:buClr>
              <a:buSzPts val="1200"/>
              <a:buFont typeface="Calibri"/>
              <a:buNone/>
              <a:defRPr sz="1200"/>
            </a:lvl4pPr>
            <a:lvl5pPr indent="0" lvl="4" marL="0" algn="r">
              <a:lnSpc>
                <a:spcPct val="100000"/>
              </a:lnSpc>
              <a:spcBef>
                <a:spcPts val="0"/>
              </a:spcBef>
              <a:spcAft>
                <a:spcPts val="0"/>
              </a:spcAft>
              <a:buClr>
                <a:srgbClr val="000000"/>
              </a:buClr>
              <a:buSzPts val="1200"/>
              <a:buFont typeface="Calibri"/>
              <a:buNone/>
              <a:defRPr sz="1200"/>
            </a:lvl5pPr>
            <a:lvl6pPr indent="0" lvl="5" marL="0" algn="r">
              <a:lnSpc>
                <a:spcPct val="100000"/>
              </a:lnSpc>
              <a:spcBef>
                <a:spcPts val="0"/>
              </a:spcBef>
              <a:spcAft>
                <a:spcPts val="0"/>
              </a:spcAft>
              <a:buClr>
                <a:srgbClr val="000000"/>
              </a:buClr>
              <a:buSzPts val="1200"/>
              <a:buFont typeface="Calibri"/>
              <a:buNone/>
              <a:defRPr sz="1200"/>
            </a:lvl6pPr>
            <a:lvl7pPr indent="0" lvl="6" marL="0" algn="r">
              <a:lnSpc>
                <a:spcPct val="100000"/>
              </a:lnSpc>
              <a:spcBef>
                <a:spcPts val="0"/>
              </a:spcBef>
              <a:spcAft>
                <a:spcPts val="0"/>
              </a:spcAft>
              <a:buClr>
                <a:srgbClr val="000000"/>
              </a:buClr>
              <a:buSzPts val="1200"/>
              <a:buFont typeface="Calibri"/>
              <a:buNone/>
              <a:defRPr sz="1200"/>
            </a:lvl7pPr>
            <a:lvl8pPr indent="0" lvl="7" marL="0" algn="r">
              <a:lnSpc>
                <a:spcPct val="100000"/>
              </a:lnSpc>
              <a:spcBef>
                <a:spcPts val="0"/>
              </a:spcBef>
              <a:spcAft>
                <a:spcPts val="0"/>
              </a:spcAft>
              <a:buClr>
                <a:srgbClr val="000000"/>
              </a:buClr>
              <a:buSzPts val="1200"/>
              <a:buFont typeface="Calibri"/>
              <a:buNone/>
              <a:defRPr sz="1200"/>
            </a:lvl8pPr>
            <a:lvl9pPr indent="0" lvl="8" marL="0" algn="r">
              <a:lnSpc>
                <a:spcPct val="100000"/>
              </a:lnSpc>
              <a:spcBef>
                <a:spcPts val="0"/>
              </a:spcBef>
              <a:spcAft>
                <a:spcPts val="0"/>
              </a:spcAft>
              <a:buClr>
                <a:srgbClr val="000000"/>
              </a:buClr>
              <a:buSzPts val="1200"/>
              <a:buFont typeface="Calibri"/>
              <a:buNone/>
              <a:defRPr sz="1200"/>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4_Custom Layout">
  <p:cSld name="24_Custom Layout">
    <p:spTree>
      <p:nvGrpSpPr>
        <p:cNvPr id="152" name="Shape 152"/>
        <p:cNvGrpSpPr/>
        <p:nvPr/>
      </p:nvGrpSpPr>
      <p:grpSpPr>
        <a:xfrm>
          <a:off x="0" y="0"/>
          <a:ext cx="0" cy="0"/>
          <a:chOff x="0" y="0"/>
          <a:chExt cx="0" cy="0"/>
        </a:xfrm>
      </p:grpSpPr>
      <p:sp>
        <p:nvSpPr>
          <p:cNvPr id="153" name="Google Shape;153;p46"/>
          <p:cNvSpPr/>
          <p:nvPr>
            <p:ph idx="2" type="pic"/>
          </p:nvPr>
        </p:nvSpPr>
        <p:spPr>
          <a:xfrm>
            <a:off x="0" y="424542"/>
            <a:ext cx="1943100" cy="3004458"/>
          </a:xfrm>
          <a:prstGeom prst="rect">
            <a:avLst/>
          </a:prstGeom>
          <a:noFill/>
          <a:ln>
            <a:noFill/>
          </a:ln>
        </p:spPr>
      </p:sp>
      <p:sp>
        <p:nvSpPr>
          <p:cNvPr id="154" name="Google Shape;154;p46"/>
          <p:cNvSpPr/>
          <p:nvPr>
            <p:ph idx="3" type="pic"/>
          </p:nvPr>
        </p:nvSpPr>
        <p:spPr>
          <a:xfrm>
            <a:off x="2070100" y="424542"/>
            <a:ext cx="3390900" cy="3004458"/>
          </a:xfrm>
          <a:prstGeom prst="rect">
            <a:avLst/>
          </a:prstGeom>
          <a:noFill/>
          <a:ln>
            <a:noFill/>
          </a:ln>
        </p:spPr>
      </p:sp>
      <p:sp>
        <p:nvSpPr>
          <p:cNvPr id="155" name="Google Shape;155;p46"/>
          <p:cNvSpPr/>
          <p:nvPr>
            <p:ph idx="4" type="pic"/>
          </p:nvPr>
        </p:nvSpPr>
        <p:spPr>
          <a:xfrm>
            <a:off x="5588000" y="424542"/>
            <a:ext cx="3886200" cy="3004458"/>
          </a:xfrm>
          <a:prstGeom prst="rect">
            <a:avLst/>
          </a:prstGeom>
          <a:noFill/>
          <a:ln>
            <a:noFill/>
          </a:ln>
        </p:spPr>
      </p:sp>
      <p:sp>
        <p:nvSpPr>
          <p:cNvPr id="156" name="Google Shape;156;p46"/>
          <p:cNvSpPr/>
          <p:nvPr>
            <p:ph idx="5" type="pic"/>
          </p:nvPr>
        </p:nvSpPr>
        <p:spPr>
          <a:xfrm>
            <a:off x="9601200" y="424542"/>
            <a:ext cx="2590800" cy="3004458"/>
          </a:xfrm>
          <a:prstGeom prst="rect">
            <a:avLst/>
          </a:prstGeom>
          <a:noFill/>
          <a:ln>
            <a:noFill/>
          </a:ln>
        </p:spPr>
      </p:sp>
      <p:sp>
        <p:nvSpPr>
          <p:cNvPr id="157" name="Google Shape;157;p46"/>
          <p:cNvSpPr/>
          <p:nvPr/>
        </p:nvSpPr>
        <p:spPr>
          <a:xfrm>
            <a:off x="333828" y="3686628"/>
            <a:ext cx="11502573" cy="2841172"/>
          </a:xfrm>
          <a:prstGeom prst="rect">
            <a:avLst/>
          </a:prstGeom>
          <a:noFill/>
          <a:ln cap="flat" cmpd="sng" w="38100">
            <a:solidFill>
              <a:srgbClr val="0081BB"/>
            </a:solidFill>
            <a:prstDash val="solid"/>
            <a:miter lim="8000"/>
            <a:headEnd len="sm" w="sm" type="none"/>
            <a:tailEnd len="sm" w="sm" type="none"/>
          </a:ln>
        </p:spPr>
        <p:txBody>
          <a:bodyPr anchorCtr="0" anchor="ctr" bIns="45700" lIns="45700" spcFirstLastPara="1" rIns="45700" wrap="square" tIns="45700">
            <a:noAutofit/>
          </a:bodyPr>
          <a:lstStyle/>
          <a:p>
            <a:pPr indent="0" lvl="0" marL="0" marR="0" rtl="0" algn="ctr">
              <a:lnSpc>
                <a:spcPct val="100000"/>
              </a:lnSpc>
              <a:spcBef>
                <a:spcPts val="0"/>
              </a:spcBef>
              <a:spcAft>
                <a:spcPts val="0"/>
              </a:spcAft>
              <a:buClr>
                <a:srgbClr val="FFFFFF"/>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58" name="Google Shape;158;p46"/>
          <p:cNvSpPr txBox="1"/>
          <p:nvPr>
            <p:ph idx="12" type="sldNum"/>
          </p:nvPr>
        </p:nvSpPr>
        <p:spPr>
          <a:xfrm>
            <a:off x="5892800" y="6172200"/>
            <a:ext cx="2844800" cy="368301"/>
          </a:xfrm>
          <a:prstGeom prst="rect">
            <a:avLst/>
          </a:prstGeom>
          <a:noFill/>
          <a:ln>
            <a:noFill/>
          </a:ln>
        </p:spPr>
        <p:txBody>
          <a:bodyPr anchorCtr="0" anchor="ctr" bIns="45700" lIns="45700" spcFirstLastPara="1" rIns="45700" wrap="square" tIns="45700">
            <a:spAutoFit/>
          </a:bodyPr>
          <a:lstStyle>
            <a:lvl1pPr indent="0" lvl="0" marL="0" algn="r">
              <a:lnSpc>
                <a:spcPct val="100000"/>
              </a:lnSpc>
              <a:spcBef>
                <a:spcPts val="0"/>
              </a:spcBef>
              <a:spcAft>
                <a:spcPts val="0"/>
              </a:spcAft>
              <a:buClr>
                <a:srgbClr val="000000"/>
              </a:buClr>
              <a:buSzPts val="1200"/>
              <a:buFont typeface="Calibri"/>
              <a:buNone/>
              <a:defRPr sz="1200"/>
            </a:lvl1pPr>
            <a:lvl2pPr indent="0" lvl="1" marL="0" algn="r">
              <a:lnSpc>
                <a:spcPct val="100000"/>
              </a:lnSpc>
              <a:spcBef>
                <a:spcPts val="0"/>
              </a:spcBef>
              <a:spcAft>
                <a:spcPts val="0"/>
              </a:spcAft>
              <a:buClr>
                <a:srgbClr val="000000"/>
              </a:buClr>
              <a:buSzPts val="1200"/>
              <a:buFont typeface="Calibri"/>
              <a:buNone/>
              <a:defRPr sz="1200"/>
            </a:lvl2pPr>
            <a:lvl3pPr indent="0" lvl="2" marL="0" algn="r">
              <a:lnSpc>
                <a:spcPct val="100000"/>
              </a:lnSpc>
              <a:spcBef>
                <a:spcPts val="0"/>
              </a:spcBef>
              <a:spcAft>
                <a:spcPts val="0"/>
              </a:spcAft>
              <a:buClr>
                <a:srgbClr val="000000"/>
              </a:buClr>
              <a:buSzPts val="1200"/>
              <a:buFont typeface="Calibri"/>
              <a:buNone/>
              <a:defRPr sz="1200"/>
            </a:lvl3pPr>
            <a:lvl4pPr indent="0" lvl="3" marL="0" algn="r">
              <a:lnSpc>
                <a:spcPct val="100000"/>
              </a:lnSpc>
              <a:spcBef>
                <a:spcPts val="0"/>
              </a:spcBef>
              <a:spcAft>
                <a:spcPts val="0"/>
              </a:spcAft>
              <a:buClr>
                <a:srgbClr val="000000"/>
              </a:buClr>
              <a:buSzPts val="1200"/>
              <a:buFont typeface="Calibri"/>
              <a:buNone/>
              <a:defRPr sz="1200"/>
            </a:lvl4pPr>
            <a:lvl5pPr indent="0" lvl="4" marL="0" algn="r">
              <a:lnSpc>
                <a:spcPct val="100000"/>
              </a:lnSpc>
              <a:spcBef>
                <a:spcPts val="0"/>
              </a:spcBef>
              <a:spcAft>
                <a:spcPts val="0"/>
              </a:spcAft>
              <a:buClr>
                <a:srgbClr val="000000"/>
              </a:buClr>
              <a:buSzPts val="1200"/>
              <a:buFont typeface="Calibri"/>
              <a:buNone/>
              <a:defRPr sz="1200"/>
            </a:lvl5pPr>
            <a:lvl6pPr indent="0" lvl="5" marL="0" algn="r">
              <a:lnSpc>
                <a:spcPct val="100000"/>
              </a:lnSpc>
              <a:spcBef>
                <a:spcPts val="0"/>
              </a:spcBef>
              <a:spcAft>
                <a:spcPts val="0"/>
              </a:spcAft>
              <a:buClr>
                <a:srgbClr val="000000"/>
              </a:buClr>
              <a:buSzPts val="1200"/>
              <a:buFont typeface="Calibri"/>
              <a:buNone/>
              <a:defRPr sz="1200"/>
            </a:lvl6pPr>
            <a:lvl7pPr indent="0" lvl="6" marL="0" algn="r">
              <a:lnSpc>
                <a:spcPct val="100000"/>
              </a:lnSpc>
              <a:spcBef>
                <a:spcPts val="0"/>
              </a:spcBef>
              <a:spcAft>
                <a:spcPts val="0"/>
              </a:spcAft>
              <a:buClr>
                <a:srgbClr val="000000"/>
              </a:buClr>
              <a:buSzPts val="1200"/>
              <a:buFont typeface="Calibri"/>
              <a:buNone/>
              <a:defRPr sz="1200"/>
            </a:lvl7pPr>
            <a:lvl8pPr indent="0" lvl="7" marL="0" algn="r">
              <a:lnSpc>
                <a:spcPct val="100000"/>
              </a:lnSpc>
              <a:spcBef>
                <a:spcPts val="0"/>
              </a:spcBef>
              <a:spcAft>
                <a:spcPts val="0"/>
              </a:spcAft>
              <a:buClr>
                <a:srgbClr val="000000"/>
              </a:buClr>
              <a:buSzPts val="1200"/>
              <a:buFont typeface="Calibri"/>
              <a:buNone/>
              <a:defRPr sz="1200"/>
            </a:lvl8pPr>
            <a:lvl9pPr indent="0" lvl="8" marL="0" algn="r">
              <a:lnSpc>
                <a:spcPct val="100000"/>
              </a:lnSpc>
              <a:spcBef>
                <a:spcPts val="0"/>
              </a:spcBef>
              <a:spcAft>
                <a:spcPts val="0"/>
              </a:spcAft>
              <a:buClr>
                <a:srgbClr val="000000"/>
              </a:buClr>
              <a:buSzPts val="1200"/>
              <a:buFont typeface="Calibri"/>
              <a:buNone/>
              <a:defRPr sz="1200"/>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5_Custom Layout">
  <p:cSld name="25_Custom Layout">
    <p:spTree>
      <p:nvGrpSpPr>
        <p:cNvPr id="159" name="Shape 159"/>
        <p:cNvGrpSpPr/>
        <p:nvPr/>
      </p:nvGrpSpPr>
      <p:grpSpPr>
        <a:xfrm>
          <a:off x="0" y="0"/>
          <a:ext cx="0" cy="0"/>
          <a:chOff x="0" y="0"/>
          <a:chExt cx="0" cy="0"/>
        </a:xfrm>
      </p:grpSpPr>
      <p:sp>
        <p:nvSpPr>
          <p:cNvPr id="160" name="Google Shape;160;p47"/>
          <p:cNvSpPr/>
          <p:nvPr/>
        </p:nvSpPr>
        <p:spPr>
          <a:xfrm>
            <a:off x="0" y="0"/>
            <a:ext cx="12192000" cy="6858001"/>
          </a:xfrm>
          <a:prstGeom prst="rect">
            <a:avLst/>
          </a:prstGeom>
          <a:solidFill>
            <a:srgbClr val="0081BB"/>
          </a:solidFill>
          <a:ln>
            <a:noFill/>
          </a:ln>
        </p:spPr>
        <p:txBody>
          <a:bodyPr anchorCtr="0" anchor="ctr" bIns="45700" lIns="45700" spcFirstLastPara="1" rIns="45700" wrap="square" tIns="45700">
            <a:noAutofit/>
          </a:bodyPr>
          <a:lstStyle/>
          <a:p>
            <a:pPr indent="0" lvl="0" marL="0" marR="0" rtl="0" algn="ctr">
              <a:lnSpc>
                <a:spcPct val="100000"/>
              </a:lnSpc>
              <a:spcBef>
                <a:spcPts val="0"/>
              </a:spcBef>
              <a:spcAft>
                <a:spcPts val="0"/>
              </a:spcAft>
              <a:buClr>
                <a:srgbClr val="FFFFFF"/>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61" name="Google Shape;161;p47"/>
          <p:cNvSpPr/>
          <p:nvPr>
            <p:ph idx="2" type="pic"/>
          </p:nvPr>
        </p:nvSpPr>
        <p:spPr>
          <a:xfrm>
            <a:off x="738050" y="2576284"/>
            <a:ext cx="3296196" cy="1685109"/>
          </a:xfrm>
          <a:prstGeom prst="rect">
            <a:avLst/>
          </a:prstGeom>
          <a:noFill/>
          <a:ln>
            <a:noFill/>
          </a:ln>
        </p:spPr>
      </p:sp>
      <p:sp>
        <p:nvSpPr>
          <p:cNvPr id="162" name="Google Shape;162;p47"/>
          <p:cNvSpPr/>
          <p:nvPr>
            <p:ph idx="3" type="pic"/>
          </p:nvPr>
        </p:nvSpPr>
        <p:spPr>
          <a:xfrm>
            <a:off x="4447902" y="2576284"/>
            <a:ext cx="3296196" cy="1685109"/>
          </a:xfrm>
          <a:prstGeom prst="rect">
            <a:avLst/>
          </a:prstGeom>
          <a:noFill/>
          <a:ln>
            <a:noFill/>
          </a:ln>
        </p:spPr>
      </p:sp>
      <p:sp>
        <p:nvSpPr>
          <p:cNvPr id="163" name="Google Shape;163;p47"/>
          <p:cNvSpPr/>
          <p:nvPr>
            <p:ph idx="4" type="pic"/>
          </p:nvPr>
        </p:nvSpPr>
        <p:spPr>
          <a:xfrm>
            <a:off x="8157754" y="2576284"/>
            <a:ext cx="3296195" cy="1685109"/>
          </a:xfrm>
          <a:prstGeom prst="rect">
            <a:avLst/>
          </a:prstGeom>
          <a:noFill/>
          <a:ln>
            <a:noFill/>
          </a:ln>
        </p:spPr>
      </p:sp>
      <p:sp>
        <p:nvSpPr>
          <p:cNvPr id="164" name="Google Shape;164;p47"/>
          <p:cNvSpPr/>
          <p:nvPr>
            <p:ph idx="5" type="pic"/>
          </p:nvPr>
        </p:nvSpPr>
        <p:spPr>
          <a:xfrm>
            <a:off x="738050" y="4685934"/>
            <a:ext cx="3296196" cy="1685109"/>
          </a:xfrm>
          <a:prstGeom prst="rect">
            <a:avLst/>
          </a:prstGeom>
          <a:noFill/>
          <a:ln>
            <a:noFill/>
          </a:ln>
        </p:spPr>
      </p:sp>
      <p:sp>
        <p:nvSpPr>
          <p:cNvPr id="165" name="Google Shape;165;p47"/>
          <p:cNvSpPr/>
          <p:nvPr>
            <p:ph idx="6" type="pic"/>
          </p:nvPr>
        </p:nvSpPr>
        <p:spPr>
          <a:xfrm>
            <a:off x="4447902" y="4685934"/>
            <a:ext cx="3296196" cy="1685109"/>
          </a:xfrm>
          <a:prstGeom prst="rect">
            <a:avLst/>
          </a:prstGeom>
          <a:noFill/>
          <a:ln>
            <a:noFill/>
          </a:ln>
        </p:spPr>
      </p:sp>
      <p:sp>
        <p:nvSpPr>
          <p:cNvPr id="166" name="Google Shape;166;p47"/>
          <p:cNvSpPr/>
          <p:nvPr>
            <p:ph idx="7" type="pic"/>
          </p:nvPr>
        </p:nvSpPr>
        <p:spPr>
          <a:xfrm>
            <a:off x="8157754" y="4685934"/>
            <a:ext cx="3296195" cy="1685109"/>
          </a:xfrm>
          <a:prstGeom prst="rect">
            <a:avLst/>
          </a:prstGeom>
          <a:noFill/>
          <a:ln>
            <a:noFill/>
          </a:ln>
        </p:spPr>
      </p:sp>
      <p:sp>
        <p:nvSpPr>
          <p:cNvPr id="167" name="Google Shape;167;p47"/>
          <p:cNvSpPr/>
          <p:nvPr/>
        </p:nvSpPr>
        <p:spPr>
          <a:xfrm>
            <a:off x="418010" y="2315028"/>
            <a:ext cx="11319317" cy="4243614"/>
          </a:xfrm>
          <a:prstGeom prst="rect">
            <a:avLst/>
          </a:prstGeom>
          <a:noFill/>
          <a:ln cap="flat" cmpd="sng" w="12700">
            <a:solidFill>
              <a:srgbClr val="FFFFFF"/>
            </a:solidFill>
            <a:prstDash val="solid"/>
            <a:miter lim="8000"/>
            <a:headEnd len="sm" w="sm" type="none"/>
            <a:tailEnd len="sm" w="sm" type="none"/>
          </a:ln>
        </p:spPr>
        <p:txBody>
          <a:bodyPr anchorCtr="0" anchor="ctr" bIns="45700" lIns="45700" spcFirstLastPara="1" rIns="45700" wrap="square" tIns="45700">
            <a:noAutofit/>
          </a:bodyPr>
          <a:lstStyle/>
          <a:p>
            <a:pPr indent="0" lvl="0" marL="0" marR="0" rtl="0" algn="ctr">
              <a:lnSpc>
                <a:spcPct val="100000"/>
              </a:lnSpc>
              <a:spcBef>
                <a:spcPts val="0"/>
              </a:spcBef>
              <a:spcAft>
                <a:spcPts val="0"/>
              </a:spcAft>
              <a:buClr>
                <a:srgbClr val="FFFFFF"/>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68" name="Google Shape;168;p47"/>
          <p:cNvSpPr txBox="1"/>
          <p:nvPr>
            <p:ph idx="12" type="sldNum"/>
          </p:nvPr>
        </p:nvSpPr>
        <p:spPr>
          <a:xfrm>
            <a:off x="5892800" y="6172200"/>
            <a:ext cx="2844800" cy="368301"/>
          </a:xfrm>
          <a:prstGeom prst="rect">
            <a:avLst/>
          </a:prstGeom>
          <a:noFill/>
          <a:ln>
            <a:noFill/>
          </a:ln>
        </p:spPr>
        <p:txBody>
          <a:bodyPr anchorCtr="0" anchor="ctr" bIns="45700" lIns="45700" spcFirstLastPara="1" rIns="45700" wrap="square" tIns="45700">
            <a:spAutoFit/>
          </a:bodyPr>
          <a:lstStyle>
            <a:lvl1pPr indent="0" lvl="0" marL="0" algn="r">
              <a:lnSpc>
                <a:spcPct val="100000"/>
              </a:lnSpc>
              <a:spcBef>
                <a:spcPts val="0"/>
              </a:spcBef>
              <a:spcAft>
                <a:spcPts val="0"/>
              </a:spcAft>
              <a:buClr>
                <a:srgbClr val="000000"/>
              </a:buClr>
              <a:buSzPts val="1200"/>
              <a:buFont typeface="Calibri"/>
              <a:buNone/>
              <a:defRPr sz="1200"/>
            </a:lvl1pPr>
            <a:lvl2pPr indent="0" lvl="1" marL="0" algn="r">
              <a:lnSpc>
                <a:spcPct val="100000"/>
              </a:lnSpc>
              <a:spcBef>
                <a:spcPts val="0"/>
              </a:spcBef>
              <a:spcAft>
                <a:spcPts val="0"/>
              </a:spcAft>
              <a:buClr>
                <a:srgbClr val="000000"/>
              </a:buClr>
              <a:buSzPts val="1200"/>
              <a:buFont typeface="Calibri"/>
              <a:buNone/>
              <a:defRPr sz="1200"/>
            </a:lvl2pPr>
            <a:lvl3pPr indent="0" lvl="2" marL="0" algn="r">
              <a:lnSpc>
                <a:spcPct val="100000"/>
              </a:lnSpc>
              <a:spcBef>
                <a:spcPts val="0"/>
              </a:spcBef>
              <a:spcAft>
                <a:spcPts val="0"/>
              </a:spcAft>
              <a:buClr>
                <a:srgbClr val="000000"/>
              </a:buClr>
              <a:buSzPts val="1200"/>
              <a:buFont typeface="Calibri"/>
              <a:buNone/>
              <a:defRPr sz="1200"/>
            </a:lvl3pPr>
            <a:lvl4pPr indent="0" lvl="3" marL="0" algn="r">
              <a:lnSpc>
                <a:spcPct val="100000"/>
              </a:lnSpc>
              <a:spcBef>
                <a:spcPts val="0"/>
              </a:spcBef>
              <a:spcAft>
                <a:spcPts val="0"/>
              </a:spcAft>
              <a:buClr>
                <a:srgbClr val="000000"/>
              </a:buClr>
              <a:buSzPts val="1200"/>
              <a:buFont typeface="Calibri"/>
              <a:buNone/>
              <a:defRPr sz="1200"/>
            </a:lvl4pPr>
            <a:lvl5pPr indent="0" lvl="4" marL="0" algn="r">
              <a:lnSpc>
                <a:spcPct val="100000"/>
              </a:lnSpc>
              <a:spcBef>
                <a:spcPts val="0"/>
              </a:spcBef>
              <a:spcAft>
                <a:spcPts val="0"/>
              </a:spcAft>
              <a:buClr>
                <a:srgbClr val="000000"/>
              </a:buClr>
              <a:buSzPts val="1200"/>
              <a:buFont typeface="Calibri"/>
              <a:buNone/>
              <a:defRPr sz="1200"/>
            </a:lvl5pPr>
            <a:lvl6pPr indent="0" lvl="5" marL="0" algn="r">
              <a:lnSpc>
                <a:spcPct val="100000"/>
              </a:lnSpc>
              <a:spcBef>
                <a:spcPts val="0"/>
              </a:spcBef>
              <a:spcAft>
                <a:spcPts val="0"/>
              </a:spcAft>
              <a:buClr>
                <a:srgbClr val="000000"/>
              </a:buClr>
              <a:buSzPts val="1200"/>
              <a:buFont typeface="Calibri"/>
              <a:buNone/>
              <a:defRPr sz="1200"/>
            </a:lvl6pPr>
            <a:lvl7pPr indent="0" lvl="6" marL="0" algn="r">
              <a:lnSpc>
                <a:spcPct val="100000"/>
              </a:lnSpc>
              <a:spcBef>
                <a:spcPts val="0"/>
              </a:spcBef>
              <a:spcAft>
                <a:spcPts val="0"/>
              </a:spcAft>
              <a:buClr>
                <a:srgbClr val="000000"/>
              </a:buClr>
              <a:buSzPts val="1200"/>
              <a:buFont typeface="Calibri"/>
              <a:buNone/>
              <a:defRPr sz="1200"/>
            </a:lvl7pPr>
            <a:lvl8pPr indent="0" lvl="7" marL="0" algn="r">
              <a:lnSpc>
                <a:spcPct val="100000"/>
              </a:lnSpc>
              <a:spcBef>
                <a:spcPts val="0"/>
              </a:spcBef>
              <a:spcAft>
                <a:spcPts val="0"/>
              </a:spcAft>
              <a:buClr>
                <a:srgbClr val="000000"/>
              </a:buClr>
              <a:buSzPts val="1200"/>
              <a:buFont typeface="Calibri"/>
              <a:buNone/>
              <a:defRPr sz="1200"/>
            </a:lvl8pPr>
            <a:lvl9pPr indent="0" lvl="8" marL="0" algn="r">
              <a:lnSpc>
                <a:spcPct val="100000"/>
              </a:lnSpc>
              <a:spcBef>
                <a:spcPts val="0"/>
              </a:spcBef>
              <a:spcAft>
                <a:spcPts val="0"/>
              </a:spcAft>
              <a:buClr>
                <a:srgbClr val="000000"/>
              </a:buClr>
              <a:buSzPts val="1200"/>
              <a:buFont typeface="Calibri"/>
              <a:buNone/>
              <a:defRPr sz="1200"/>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6_Custom Layout">
  <p:cSld name="26_Custom Layout">
    <p:spTree>
      <p:nvGrpSpPr>
        <p:cNvPr id="169" name="Shape 169"/>
        <p:cNvGrpSpPr/>
        <p:nvPr/>
      </p:nvGrpSpPr>
      <p:grpSpPr>
        <a:xfrm>
          <a:off x="0" y="0"/>
          <a:ext cx="0" cy="0"/>
          <a:chOff x="0" y="0"/>
          <a:chExt cx="0" cy="0"/>
        </a:xfrm>
      </p:grpSpPr>
      <p:sp>
        <p:nvSpPr>
          <p:cNvPr id="170" name="Google Shape;170;p48"/>
          <p:cNvSpPr/>
          <p:nvPr/>
        </p:nvSpPr>
        <p:spPr>
          <a:xfrm flipH="1">
            <a:off x="-2" y="0"/>
            <a:ext cx="12192001" cy="6858000"/>
          </a:xfrm>
          <a:prstGeom prst="rect">
            <a:avLst/>
          </a:prstGeom>
          <a:solidFill>
            <a:srgbClr val="0081BB"/>
          </a:solidFill>
          <a:ln>
            <a:noFill/>
          </a:ln>
        </p:spPr>
        <p:txBody>
          <a:bodyPr anchorCtr="0" anchor="ctr" bIns="45700" lIns="45700" spcFirstLastPara="1" rIns="45700" wrap="square" tIns="45700">
            <a:noAutofit/>
          </a:bodyPr>
          <a:lstStyle/>
          <a:p>
            <a:pPr indent="0" lvl="0" marL="0" marR="0" rtl="0" algn="ctr">
              <a:lnSpc>
                <a:spcPct val="100000"/>
              </a:lnSpc>
              <a:spcBef>
                <a:spcPts val="0"/>
              </a:spcBef>
              <a:spcAft>
                <a:spcPts val="0"/>
              </a:spcAft>
              <a:buClr>
                <a:srgbClr val="FFFFFF"/>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71" name="Google Shape;171;p48"/>
          <p:cNvSpPr/>
          <p:nvPr>
            <p:ph idx="2" type="pic"/>
          </p:nvPr>
        </p:nvSpPr>
        <p:spPr>
          <a:xfrm>
            <a:off x="0" y="0"/>
            <a:ext cx="6502400" cy="6858000"/>
          </a:xfrm>
          <a:prstGeom prst="rect">
            <a:avLst/>
          </a:prstGeom>
          <a:noFill/>
          <a:ln>
            <a:noFill/>
          </a:ln>
        </p:spPr>
      </p:sp>
      <p:sp>
        <p:nvSpPr>
          <p:cNvPr id="172" name="Google Shape;172;p48"/>
          <p:cNvSpPr/>
          <p:nvPr>
            <p:ph idx="3" type="pic"/>
          </p:nvPr>
        </p:nvSpPr>
        <p:spPr>
          <a:xfrm>
            <a:off x="7693858" y="762163"/>
            <a:ext cx="1392087" cy="1392087"/>
          </a:xfrm>
          <a:prstGeom prst="rect">
            <a:avLst/>
          </a:prstGeom>
          <a:noFill/>
          <a:ln>
            <a:noFill/>
          </a:ln>
        </p:spPr>
      </p:sp>
      <p:sp>
        <p:nvSpPr>
          <p:cNvPr id="173" name="Google Shape;173;p48"/>
          <p:cNvSpPr/>
          <p:nvPr>
            <p:ph idx="4" type="pic"/>
          </p:nvPr>
        </p:nvSpPr>
        <p:spPr>
          <a:xfrm>
            <a:off x="7693858" y="2445606"/>
            <a:ext cx="1392087" cy="1392087"/>
          </a:xfrm>
          <a:prstGeom prst="rect">
            <a:avLst/>
          </a:prstGeom>
          <a:noFill/>
          <a:ln>
            <a:noFill/>
          </a:ln>
        </p:spPr>
      </p:sp>
      <p:sp>
        <p:nvSpPr>
          <p:cNvPr id="174" name="Google Shape;174;p48"/>
          <p:cNvSpPr/>
          <p:nvPr>
            <p:ph idx="5" type="pic"/>
          </p:nvPr>
        </p:nvSpPr>
        <p:spPr>
          <a:xfrm>
            <a:off x="9406543" y="762163"/>
            <a:ext cx="1392087" cy="1392087"/>
          </a:xfrm>
          <a:prstGeom prst="rect">
            <a:avLst/>
          </a:prstGeom>
          <a:noFill/>
          <a:ln>
            <a:noFill/>
          </a:ln>
        </p:spPr>
      </p:sp>
      <p:sp>
        <p:nvSpPr>
          <p:cNvPr id="175" name="Google Shape;175;p48"/>
          <p:cNvSpPr/>
          <p:nvPr>
            <p:ph idx="6" type="pic"/>
          </p:nvPr>
        </p:nvSpPr>
        <p:spPr>
          <a:xfrm>
            <a:off x="9406542" y="2445606"/>
            <a:ext cx="1392087" cy="1392087"/>
          </a:xfrm>
          <a:prstGeom prst="rect">
            <a:avLst/>
          </a:prstGeom>
          <a:noFill/>
          <a:ln>
            <a:noFill/>
          </a:ln>
        </p:spPr>
      </p:sp>
      <p:sp>
        <p:nvSpPr>
          <p:cNvPr id="176" name="Google Shape;176;p48"/>
          <p:cNvSpPr txBox="1"/>
          <p:nvPr>
            <p:ph idx="12" type="sldNum"/>
          </p:nvPr>
        </p:nvSpPr>
        <p:spPr>
          <a:xfrm>
            <a:off x="5892800" y="6172200"/>
            <a:ext cx="2844800" cy="368301"/>
          </a:xfrm>
          <a:prstGeom prst="rect">
            <a:avLst/>
          </a:prstGeom>
          <a:noFill/>
          <a:ln>
            <a:noFill/>
          </a:ln>
        </p:spPr>
        <p:txBody>
          <a:bodyPr anchorCtr="0" anchor="ctr" bIns="45700" lIns="45700" spcFirstLastPara="1" rIns="45700" wrap="square" tIns="45700">
            <a:spAutoFit/>
          </a:bodyPr>
          <a:lstStyle>
            <a:lvl1pPr indent="0" lvl="0" marL="0" algn="r">
              <a:lnSpc>
                <a:spcPct val="100000"/>
              </a:lnSpc>
              <a:spcBef>
                <a:spcPts val="0"/>
              </a:spcBef>
              <a:spcAft>
                <a:spcPts val="0"/>
              </a:spcAft>
              <a:buClr>
                <a:srgbClr val="000000"/>
              </a:buClr>
              <a:buSzPts val="1200"/>
              <a:buFont typeface="Calibri"/>
              <a:buNone/>
              <a:defRPr sz="1200"/>
            </a:lvl1pPr>
            <a:lvl2pPr indent="0" lvl="1" marL="0" algn="r">
              <a:lnSpc>
                <a:spcPct val="100000"/>
              </a:lnSpc>
              <a:spcBef>
                <a:spcPts val="0"/>
              </a:spcBef>
              <a:spcAft>
                <a:spcPts val="0"/>
              </a:spcAft>
              <a:buClr>
                <a:srgbClr val="000000"/>
              </a:buClr>
              <a:buSzPts val="1200"/>
              <a:buFont typeface="Calibri"/>
              <a:buNone/>
              <a:defRPr sz="1200"/>
            </a:lvl2pPr>
            <a:lvl3pPr indent="0" lvl="2" marL="0" algn="r">
              <a:lnSpc>
                <a:spcPct val="100000"/>
              </a:lnSpc>
              <a:spcBef>
                <a:spcPts val="0"/>
              </a:spcBef>
              <a:spcAft>
                <a:spcPts val="0"/>
              </a:spcAft>
              <a:buClr>
                <a:srgbClr val="000000"/>
              </a:buClr>
              <a:buSzPts val="1200"/>
              <a:buFont typeface="Calibri"/>
              <a:buNone/>
              <a:defRPr sz="1200"/>
            </a:lvl3pPr>
            <a:lvl4pPr indent="0" lvl="3" marL="0" algn="r">
              <a:lnSpc>
                <a:spcPct val="100000"/>
              </a:lnSpc>
              <a:spcBef>
                <a:spcPts val="0"/>
              </a:spcBef>
              <a:spcAft>
                <a:spcPts val="0"/>
              </a:spcAft>
              <a:buClr>
                <a:srgbClr val="000000"/>
              </a:buClr>
              <a:buSzPts val="1200"/>
              <a:buFont typeface="Calibri"/>
              <a:buNone/>
              <a:defRPr sz="1200"/>
            </a:lvl4pPr>
            <a:lvl5pPr indent="0" lvl="4" marL="0" algn="r">
              <a:lnSpc>
                <a:spcPct val="100000"/>
              </a:lnSpc>
              <a:spcBef>
                <a:spcPts val="0"/>
              </a:spcBef>
              <a:spcAft>
                <a:spcPts val="0"/>
              </a:spcAft>
              <a:buClr>
                <a:srgbClr val="000000"/>
              </a:buClr>
              <a:buSzPts val="1200"/>
              <a:buFont typeface="Calibri"/>
              <a:buNone/>
              <a:defRPr sz="1200"/>
            </a:lvl5pPr>
            <a:lvl6pPr indent="0" lvl="5" marL="0" algn="r">
              <a:lnSpc>
                <a:spcPct val="100000"/>
              </a:lnSpc>
              <a:spcBef>
                <a:spcPts val="0"/>
              </a:spcBef>
              <a:spcAft>
                <a:spcPts val="0"/>
              </a:spcAft>
              <a:buClr>
                <a:srgbClr val="000000"/>
              </a:buClr>
              <a:buSzPts val="1200"/>
              <a:buFont typeface="Calibri"/>
              <a:buNone/>
              <a:defRPr sz="1200"/>
            </a:lvl6pPr>
            <a:lvl7pPr indent="0" lvl="6" marL="0" algn="r">
              <a:lnSpc>
                <a:spcPct val="100000"/>
              </a:lnSpc>
              <a:spcBef>
                <a:spcPts val="0"/>
              </a:spcBef>
              <a:spcAft>
                <a:spcPts val="0"/>
              </a:spcAft>
              <a:buClr>
                <a:srgbClr val="000000"/>
              </a:buClr>
              <a:buSzPts val="1200"/>
              <a:buFont typeface="Calibri"/>
              <a:buNone/>
              <a:defRPr sz="1200"/>
            </a:lvl7pPr>
            <a:lvl8pPr indent="0" lvl="7" marL="0" algn="r">
              <a:lnSpc>
                <a:spcPct val="100000"/>
              </a:lnSpc>
              <a:spcBef>
                <a:spcPts val="0"/>
              </a:spcBef>
              <a:spcAft>
                <a:spcPts val="0"/>
              </a:spcAft>
              <a:buClr>
                <a:srgbClr val="000000"/>
              </a:buClr>
              <a:buSzPts val="1200"/>
              <a:buFont typeface="Calibri"/>
              <a:buNone/>
              <a:defRPr sz="1200"/>
            </a:lvl8pPr>
            <a:lvl9pPr indent="0" lvl="8" marL="0" algn="r">
              <a:lnSpc>
                <a:spcPct val="100000"/>
              </a:lnSpc>
              <a:spcBef>
                <a:spcPts val="0"/>
              </a:spcBef>
              <a:spcAft>
                <a:spcPts val="0"/>
              </a:spcAft>
              <a:buClr>
                <a:srgbClr val="000000"/>
              </a:buClr>
              <a:buSzPts val="1200"/>
              <a:buFont typeface="Calibri"/>
              <a:buNone/>
              <a:defRPr sz="1200"/>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7_Custom Layout">
  <p:cSld name="27_Custom Layout">
    <p:spTree>
      <p:nvGrpSpPr>
        <p:cNvPr id="177" name="Shape 177"/>
        <p:cNvGrpSpPr/>
        <p:nvPr/>
      </p:nvGrpSpPr>
      <p:grpSpPr>
        <a:xfrm>
          <a:off x="0" y="0"/>
          <a:ext cx="0" cy="0"/>
          <a:chOff x="0" y="0"/>
          <a:chExt cx="0" cy="0"/>
        </a:xfrm>
      </p:grpSpPr>
      <p:sp>
        <p:nvSpPr>
          <p:cNvPr id="178" name="Google Shape;178;p49"/>
          <p:cNvSpPr/>
          <p:nvPr/>
        </p:nvSpPr>
        <p:spPr>
          <a:xfrm flipH="1">
            <a:off x="5065484" y="0"/>
            <a:ext cx="7126515" cy="6858000"/>
          </a:xfrm>
          <a:prstGeom prst="rect">
            <a:avLst/>
          </a:prstGeom>
          <a:solidFill>
            <a:srgbClr val="0081BB"/>
          </a:solidFill>
          <a:ln>
            <a:noFill/>
          </a:ln>
        </p:spPr>
        <p:txBody>
          <a:bodyPr anchorCtr="0" anchor="ctr" bIns="45700" lIns="45700" spcFirstLastPara="1" rIns="45700" wrap="square" tIns="45700">
            <a:noAutofit/>
          </a:bodyPr>
          <a:lstStyle/>
          <a:p>
            <a:pPr indent="0" lvl="0" marL="0" marR="0" rtl="0" algn="ctr">
              <a:lnSpc>
                <a:spcPct val="100000"/>
              </a:lnSpc>
              <a:spcBef>
                <a:spcPts val="0"/>
              </a:spcBef>
              <a:spcAft>
                <a:spcPts val="0"/>
              </a:spcAft>
              <a:buClr>
                <a:srgbClr val="FFFFFF"/>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79" name="Google Shape;179;p49"/>
          <p:cNvSpPr/>
          <p:nvPr>
            <p:ph idx="2" type="pic"/>
          </p:nvPr>
        </p:nvSpPr>
        <p:spPr>
          <a:xfrm>
            <a:off x="3675015" y="255695"/>
            <a:ext cx="2872420" cy="3173305"/>
          </a:xfrm>
          <a:prstGeom prst="rect">
            <a:avLst/>
          </a:prstGeom>
          <a:noFill/>
          <a:ln>
            <a:noFill/>
          </a:ln>
        </p:spPr>
      </p:sp>
      <p:sp>
        <p:nvSpPr>
          <p:cNvPr id="180" name="Google Shape;180;p49"/>
          <p:cNvSpPr/>
          <p:nvPr>
            <p:ph idx="3" type="pic"/>
          </p:nvPr>
        </p:nvSpPr>
        <p:spPr>
          <a:xfrm>
            <a:off x="526867" y="1611567"/>
            <a:ext cx="2872419" cy="1817434"/>
          </a:xfrm>
          <a:prstGeom prst="rect">
            <a:avLst/>
          </a:prstGeom>
          <a:noFill/>
          <a:ln>
            <a:noFill/>
          </a:ln>
        </p:spPr>
      </p:sp>
      <p:sp>
        <p:nvSpPr>
          <p:cNvPr id="181" name="Google Shape;181;p49"/>
          <p:cNvSpPr/>
          <p:nvPr>
            <p:ph idx="4" type="pic"/>
          </p:nvPr>
        </p:nvSpPr>
        <p:spPr>
          <a:xfrm>
            <a:off x="3675015" y="3664730"/>
            <a:ext cx="2872420" cy="1817435"/>
          </a:xfrm>
          <a:prstGeom prst="rect">
            <a:avLst/>
          </a:prstGeom>
          <a:noFill/>
          <a:ln>
            <a:noFill/>
          </a:ln>
        </p:spPr>
      </p:sp>
      <p:sp>
        <p:nvSpPr>
          <p:cNvPr id="182" name="Google Shape;182;p49"/>
          <p:cNvSpPr/>
          <p:nvPr>
            <p:ph idx="5" type="pic"/>
          </p:nvPr>
        </p:nvSpPr>
        <p:spPr>
          <a:xfrm>
            <a:off x="526867" y="3684696"/>
            <a:ext cx="2872419" cy="2917608"/>
          </a:xfrm>
          <a:prstGeom prst="rect">
            <a:avLst/>
          </a:prstGeom>
          <a:noFill/>
          <a:ln>
            <a:noFill/>
          </a:ln>
        </p:spPr>
      </p:sp>
      <p:sp>
        <p:nvSpPr>
          <p:cNvPr id="183" name="Google Shape;183;p49"/>
          <p:cNvSpPr/>
          <p:nvPr>
            <p:ph idx="6" type="pic"/>
          </p:nvPr>
        </p:nvSpPr>
        <p:spPr>
          <a:xfrm>
            <a:off x="6847837" y="255695"/>
            <a:ext cx="2872419" cy="3173305"/>
          </a:xfrm>
          <a:prstGeom prst="rect">
            <a:avLst/>
          </a:prstGeom>
          <a:noFill/>
          <a:ln>
            <a:noFill/>
          </a:ln>
        </p:spPr>
      </p:sp>
      <p:sp>
        <p:nvSpPr>
          <p:cNvPr id="184" name="Google Shape;184;p49"/>
          <p:cNvSpPr txBox="1"/>
          <p:nvPr>
            <p:ph idx="12" type="sldNum"/>
          </p:nvPr>
        </p:nvSpPr>
        <p:spPr>
          <a:xfrm>
            <a:off x="5892800" y="6172200"/>
            <a:ext cx="2844800" cy="368301"/>
          </a:xfrm>
          <a:prstGeom prst="rect">
            <a:avLst/>
          </a:prstGeom>
          <a:noFill/>
          <a:ln>
            <a:noFill/>
          </a:ln>
        </p:spPr>
        <p:txBody>
          <a:bodyPr anchorCtr="0" anchor="ctr" bIns="45700" lIns="45700" spcFirstLastPara="1" rIns="45700" wrap="square" tIns="45700">
            <a:spAutoFit/>
          </a:bodyPr>
          <a:lstStyle>
            <a:lvl1pPr indent="0" lvl="0" marL="0" algn="r">
              <a:lnSpc>
                <a:spcPct val="100000"/>
              </a:lnSpc>
              <a:spcBef>
                <a:spcPts val="0"/>
              </a:spcBef>
              <a:spcAft>
                <a:spcPts val="0"/>
              </a:spcAft>
              <a:buClr>
                <a:srgbClr val="000000"/>
              </a:buClr>
              <a:buSzPts val="1200"/>
              <a:buFont typeface="Calibri"/>
              <a:buNone/>
              <a:defRPr sz="1200"/>
            </a:lvl1pPr>
            <a:lvl2pPr indent="0" lvl="1" marL="0" algn="r">
              <a:lnSpc>
                <a:spcPct val="100000"/>
              </a:lnSpc>
              <a:spcBef>
                <a:spcPts val="0"/>
              </a:spcBef>
              <a:spcAft>
                <a:spcPts val="0"/>
              </a:spcAft>
              <a:buClr>
                <a:srgbClr val="000000"/>
              </a:buClr>
              <a:buSzPts val="1200"/>
              <a:buFont typeface="Calibri"/>
              <a:buNone/>
              <a:defRPr sz="1200"/>
            </a:lvl2pPr>
            <a:lvl3pPr indent="0" lvl="2" marL="0" algn="r">
              <a:lnSpc>
                <a:spcPct val="100000"/>
              </a:lnSpc>
              <a:spcBef>
                <a:spcPts val="0"/>
              </a:spcBef>
              <a:spcAft>
                <a:spcPts val="0"/>
              </a:spcAft>
              <a:buClr>
                <a:srgbClr val="000000"/>
              </a:buClr>
              <a:buSzPts val="1200"/>
              <a:buFont typeface="Calibri"/>
              <a:buNone/>
              <a:defRPr sz="1200"/>
            </a:lvl3pPr>
            <a:lvl4pPr indent="0" lvl="3" marL="0" algn="r">
              <a:lnSpc>
                <a:spcPct val="100000"/>
              </a:lnSpc>
              <a:spcBef>
                <a:spcPts val="0"/>
              </a:spcBef>
              <a:spcAft>
                <a:spcPts val="0"/>
              </a:spcAft>
              <a:buClr>
                <a:srgbClr val="000000"/>
              </a:buClr>
              <a:buSzPts val="1200"/>
              <a:buFont typeface="Calibri"/>
              <a:buNone/>
              <a:defRPr sz="1200"/>
            </a:lvl4pPr>
            <a:lvl5pPr indent="0" lvl="4" marL="0" algn="r">
              <a:lnSpc>
                <a:spcPct val="100000"/>
              </a:lnSpc>
              <a:spcBef>
                <a:spcPts val="0"/>
              </a:spcBef>
              <a:spcAft>
                <a:spcPts val="0"/>
              </a:spcAft>
              <a:buClr>
                <a:srgbClr val="000000"/>
              </a:buClr>
              <a:buSzPts val="1200"/>
              <a:buFont typeface="Calibri"/>
              <a:buNone/>
              <a:defRPr sz="1200"/>
            </a:lvl5pPr>
            <a:lvl6pPr indent="0" lvl="5" marL="0" algn="r">
              <a:lnSpc>
                <a:spcPct val="100000"/>
              </a:lnSpc>
              <a:spcBef>
                <a:spcPts val="0"/>
              </a:spcBef>
              <a:spcAft>
                <a:spcPts val="0"/>
              </a:spcAft>
              <a:buClr>
                <a:srgbClr val="000000"/>
              </a:buClr>
              <a:buSzPts val="1200"/>
              <a:buFont typeface="Calibri"/>
              <a:buNone/>
              <a:defRPr sz="1200"/>
            </a:lvl6pPr>
            <a:lvl7pPr indent="0" lvl="6" marL="0" algn="r">
              <a:lnSpc>
                <a:spcPct val="100000"/>
              </a:lnSpc>
              <a:spcBef>
                <a:spcPts val="0"/>
              </a:spcBef>
              <a:spcAft>
                <a:spcPts val="0"/>
              </a:spcAft>
              <a:buClr>
                <a:srgbClr val="000000"/>
              </a:buClr>
              <a:buSzPts val="1200"/>
              <a:buFont typeface="Calibri"/>
              <a:buNone/>
              <a:defRPr sz="1200"/>
            </a:lvl7pPr>
            <a:lvl8pPr indent="0" lvl="7" marL="0" algn="r">
              <a:lnSpc>
                <a:spcPct val="100000"/>
              </a:lnSpc>
              <a:spcBef>
                <a:spcPts val="0"/>
              </a:spcBef>
              <a:spcAft>
                <a:spcPts val="0"/>
              </a:spcAft>
              <a:buClr>
                <a:srgbClr val="000000"/>
              </a:buClr>
              <a:buSzPts val="1200"/>
              <a:buFont typeface="Calibri"/>
              <a:buNone/>
              <a:defRPr sz="1200"/>
            </a:lvl8pPr>
            <a:lvl9pPr indent="0" lvl="8" marL="0" algn="r">
              <a:lnSpc>
                <a:spcPct val="100000"/>
              </a:lnSpc>
              <a:spcBef>
                <a:spcPts val="0"/>
              </a:spcBef>
              <a:spcAft>
                <a:spcPts val="0"/>
              </a:spcAft>
              <a:buClr>
                <a:srgbClr val="000000"/>
              </a:buClr>
              <a:buSzPts val="1200"/>
              <a:buFont typeface="Calibri"/>
              <a:buNone/>
              <a:defRPr sz="1200"/>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8_Custom Layout">
  <p:cSld name="28_Custom Layout">
    <p:spTree>
      <p:nvGrpSpPr>
        <p:cNvPr id="185" name="Shape 185"/>
        <p:cNvGrpSpPr/>
        <p:nvPr/>
      </p:nvGrpSpPr>
      <p:grpSpPr>
        <a:xfrm>
          <a:off x="0" y="0"/>
          <a:ext cx="0" cy="0"/>
          <a:chOff x="0" y="0"/>
          <a:chExt cx="0" cy="0"/>
        </a:xfrm>
      </p:grpSpPr>
      <p:sp>
        <p:nvSpPr>
          <p:cNvPr id="186" name="Google Shape;186;p50"/>
          <p:cNvSpPr/>
          <p:nvPr/>
        </p:nvSpPr>
        <p:spPr>
          <a:xfrm flipH="1">
            <a:off x="-1" y="-1"/>
            <a:ext cx="6516915" cy="5558973"/>
          </a:xfrm>
          <a:prstGeom prst="rect">
            <a:avLst/>
          </a:prstGeom>
          <a:solidFill>
            <a:srgbClr val="0081BB"/>
          </a:solidFill>
          <a:ln>
            <a:noFill/>
          </a:ln>
        </p:spPr>
        <p:txBody>
          <a:bodyPr anchorCtr="0" anchor="ctr" bIns="45700" lIns="45700" spcFirstLastPara="1" rIns="45700" wrap="square" tIns="45700">
            <a:noAutofit/>
          </a:bodyPr>
          <a:lstStyle/>
          <a:p>
            <a:pPr indent="0" lvl="0" marL="0" marR="0" rtl="0" algn="ctr">
              <a:lnSpc>
                <a:spcPct val="100000"/>
              </a:lnSpc>
              <a:spcBef>
                <a:spcPts val="0"/>
              </a:spcBef>
              <a:spcAft>
                <a:spcPts val="0"/>
              </a:spcAft>
              <a:buClr>
                <a:srgbClr val="FFFFFF"/>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87" name="Google Shape;187;p50"/>
          <p:cNvSpPr/>
          <p:nvPr>
            <p:ph idx="2" type="pic"/>
          </p:nvPr>
        </p:nvSpPr>
        <p:spPr>
          <a:xfrm>
            <a:off x="5254895" y="644434"/>
            <a:ext cx="2085704" cy="4258492"/>
          </a:xfrm>
          <a:prstGeom prst="rect">
            <a:avLst/>
          </a:prstGeom>
          <a:noFill/>
          <a:ln>
            <a:noFill/>
          </a:ln>
        </p:spPr>
      </p:sp>
      <p:sp>
        <p:nvSpPr>
          <p:cNvPr id="188" name="Google Shape;188;p50"/>
          <p:cNvSpPr/>
          <p:nvPr>
            <p:ph idx="3" type="pic"/>
          </p:nvPr>
        </p:nvSpPr>
        <p:spPr>
          <a:xfrm>
            <a:off x="2875278" y="644434"/>
            <a:ext cx="2085704" cy="4258492"/>
          </a:xfrm>
          <a:prstGeom prst="rect">
            <a:avLst/>
          </a:prstGeom>
          <a:noFill/>
          <a:ln cap="flat" cmpd="sng" w="101600">
            <a:solidFill>
              <a:srgbClr val="FFFFFF"/>
            </a:solidFill>
            <a:prstDash val="solid"/>
            <a:round/>
            <a:headEnd len="sm" w="sm" type="none"/>
            <a:tailEnd len="sm" w="sm" type="none"/>
          </a:ln>
        </p:spPr>
      </p:sp>
      <p:sp>
        <p:nvSpPr>
          <p:cNvPr id="189" name="Google Shape;189;p50"/>
          <p:cNvSpPr/>
          <p:nvPr>
            <p:ph idx="4" type="pic"/>
          </p:nvPr>
        </p:nvSpPr>
        <p:spPr>
          <a:xfrm>
            <a:off x="495663" y="644434"/>
            <a:ext cx="2085703" cy="4258492"/>
          </a:xfrm>
          <a:prstGeom prst="rect">
            <a:avLst/>
          </a:prstGeom>
          <a:noFill/>
          <a:ln>
            <a:noFill/>
          </a:ln>
        </p:spPr>
      </p:sp>
      <p:sp>
        <p:nvSpPr>
          <p:cNvPr id="190" name="Google Shape;190;p50"/>
          <p:cNvSpPr txBox="1"/>
          <p:nvPr>
            <p:ph idx="12" type="sldNum"/>
          </p:nvPr>
        </p:nvSpPr>
        <p:spPr>
          <a:xfrm>
            <a:off x="5892800" y="6172200"/>
            <a:ext cx="2844800" cy="368301"/>
          </a:xfrm>
          <a:prstGeom prst="rect">
            <a:avLst/>
          </a:prstGeom>
          <a:noFill/>
          <a:ln>
            <a:noFill/>
          </a:ln>
        </p:spPr>
        <p:txBody>
          <a:bodyPr anchorCtr="0" anchor="ctr" bIns="45700" lIns="45700" spcFirstLastPara="1" rIns="45700" wrap="square" tIns="45700">
            <a:spAutoFit/>
          </a:bodyPr>
          <a:lstStyle>
            <a:lvl1pPr indent="0" lvl="0" marL="0" algn="r">
              <a:lnSpc>
                <a:spcPct val="100000"/>
              </a:lnSpc>
              <a:spcBef>
                <a:spcPts val="0"/>
              </a:spcBef>
              <a:spcAft>
                <a:spcPts val="0"/>
              </a:spcAft>
              <a:buClr>
                <a:srgbClr val="000000"/>
              </a:buClr>
              <a:buSzPts val="1200"/>
              <a:buFont typeface="Calibri"/>
              <a:buNone/>
              <a:defRPr sz="1200"/>
            </a:lvl1pPr>
            <a:lvl2pPr indent="0" lvl="1" marL="0" algn="r">
              <a:lnSpc>
                <a:spcPct val="100000"/>
              </a:lnSpc>
              <a:spcBef>
                <a:spcPts val="0"/>
              </a:spcBef>
              <a:spcAft>
                <a:spcPts val="0"/>
              </a:spcAft>
              <a:buClr>
                <a:srgbClr val="000000"/>
              </a:buClr>
              <a:buSzPts val="1200"/>
              <a:buFont typeface="Calibri"/>
              <a:buNone/>
              <a:defRPr sz="1200"/>
            </a:lvl2pPr>
            <a:lvl3pPr indent="0" lvl="2" marL="0" algn="r">
              <a:lnSpc>
                <a:spcPct val="100000"/>
              </a:lnSpc>
              <a:spcBef>
                <a:spcPts val="0"/>
              </a:spcBef>
              <a:spcAft>
                <a:spcPts val="0"/>
              </a:spcAft>
              <a:buClr>
                <a:srgbClr val="000000"/>
              </a:buClr>
              <a:buSzPts val="1200"/>
              <a:buFont typeface="Calibri"/>
              <a:buNone/>
              <a:defRPr sz="1200"/>
            </a:lvl3pPr>
            <a:lvl4pPr indent="0" lvl="3" marL="0" algn="r">
              <a:lnSpc>
                <a:spcPct val="100000"/>
              </a:lnSpc>
              <a:spcBef>
                <a:spcPts val="0"/>
              </a:spcBef>
              <a:spcAft>
                <a:spcPts val="0"/>
              </a:spcAft>
              <a:buClr>
                <a:srgbClr val="000000"/>
              </a:buClr>
              <a:buSzPts val="1200"/>
              <a:buFont typeface="Calibri"/>
              <a:buNone/>
              <a:defRPr sz="1200"/>
            </a:lvl4pPr>
            <a:lvl5pPr indent="0" lvl="4" marL="0" algn="r">
              <a:lnSpc>
                <a:spcPct val="100000"/>
              </a:lnSpc>
              <a:spcBef>
                <a:spcPts val="0"/>
              </a:spcBef>
              <a:spcAft>
                <a:spcPts val="0"/>
              </a:spcAft>
              <a:buClr>
                <a:srgbClr val="000000"/>
              </a:buClr>
              <a:buSzPts val="1200"/>
              <a:buFont typeface="Calibri"/>
              <a:buNone/>
              <a:defRPr sz="1200"/>
            </a:lvl5pPr>
            <a:lvl6pPr indent="0" lvl="5" marL="0" algn="r">
              <a:lnSpc>
                <a:spcPct val="100000"/>
              </a:lnSpc>
              <a:spcBef>
                <a:spcPts val="0"/>
              </a:spcBef>
              <a:spcAft>
                <a:spcPts val="0"/>
              </a:spcAft>
              <a:buClr>
                <a:srgbClr val="000000"/>
              </a:buClr>
              <a:buSzPts val="1200"/>
              <a:buFont typeface="Calibri"/>
              <a:buNone/>
              <a:defRPr sz="1200"/>
            </a:lvl6pPr>
            <a:lvl7pPr indent="0" lvl="6" marL="0" algn="r">
              <a:lnSpc>
                <a:spcPct val="100000"/>
              </a:lnSpc>
              <a:spcBef>
                <a:spcPts val="0"/>
              </a:spcBef>
              <a:spcAft>
                <a:spcPts val="0"/>
              </a:spcAft>
              <a:buClr>
                <a:srgbClr val="000000"/>
              </a:buClr>
              <a:buSzPts val="1200"/>
              <a:buFont typeface="Calibri"/>
              <a:buNone/>
              <a:defRPr sz="1200"/>
            </a:lvl7pPr>
            <a:lvl8pPr indent="0" lvl="7" marL="0" algn="r">
              <a:lnSpc>
                <a:spcPct val="100000"/>
              </a:lnSpc>
              <a:spcBef>
                <a:spcPts val="0"/>
              </a:spcBef>
              <a:spcAft>
                <a:spcPts val="0"/>
              </a:spcAft>
              <a:buClr>
                <a:srgbClr val="000000"/>
              </a:buClr>
              <a:buSzPts val="1200"/>
              <a:buFont typeface="Calibri"/>
              <a:buNone/>
              <a:defRPr sz="1200"/>
            </a:lvl8pPr>
            <a:lvl9pPr indent="0" lvl="8" marL="0" algn="r">
              <a:lnSpc>
                <a:spcPct val="100000"/>
              </a:lnSpc>
              <a:spcBef>
                <a:spcPts val="0"/>
              </a:spcBef>
              <a:spcAft>
                <a:spcPts val="0"/>
              </a:spcAft>
              <a:buClr>
                <a:srgbClr val="000000"/>
              </a:buClr>
              <a:buSzPts val="1200"/>
              <a:buFont typeface="Calibri"/>
              <a:buNone/>
              <a:defRPr sz="1200"/>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9_Custom Layout">
  <p:cSld name="29_Custom Layout">
    <p:spTree>
      <p:nvGrpSpPr>
        <p:cNvPr id="191" name="Shape 191"/>
        <p:cNvGrpSpPr/>
        <p:nvPr/>
      </p:nvGrpSpPr>
      <p:grpSpPr>
        <a:xfrm>
          <a:off x="0" y="0"/>
          <a:ext cx="0" cy="0"/>
          <a:chOff x="0" y="0"/>
          <a:chExt cx="0" cy="0"/>
        </a:xfrm>
      </p:grpSpPr>
      <p:sp>
        <p:nvSpPr>
          <p:cNvPr id="192" name="Google Shape;192;p51"/>
          <p:cNvSpPr/>
          <p:nvPr/>
        </p:nvSpPr>
        <p:spPr>
          <a:xfrm flipH="1">
            <a:off x="0" y="-1"/>
            <a:ext cx="12192000" cy="5558973"/>
          </a:xfrm>
          <a:prstGeom prst="rect">
            <a:avLst/>
          </a:prstGeom>
          <a:solidFill>
            <a:srgbClr val="0081BB"/>
          </a:solidFill>
          <a:ln>
            <a:noFill/>
          </a:ln>
        </p:spPr>
        <p:txBody>
          <a:bodyPr anchorCtr="0" anchor="ctr" bIns="45700" lIns="45700" spcFirstLastPara="1" rIns="45700" wrap="square" tIns="45700">
            <a:noAutofit/>
          </a:bodyPr>
          <a:lstStyle/>
          <a:p>
            <a:pPr indent="0" lvl="0" marL="0" marR="0" rtl="0" algn="ctr">
              <a:lnSpc>
                <a:spcPct val="100000"/>
              </a:lnSpc>
              <a:spcBef>
                <a:spcPts val="0"/>
              </a:spcBef>
              <a:spcAft>
                <a:spcPts val="0"/>
              </a:spcAft>
              <a:buClr>
                <a:srgbClr val="FFFFFF"/>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93" name="Google Shape;193;p51"/>
          <p:cNvSpPr/>
          <p:nvPr>
            <p:ph idx="2" type="pic"/>
          </p:nvPr>
        </p:nvSpPr>
        <p:spPr>
          <a:xfrm>
            <a:off x="0" y="783769"/>
            <a:ext cx="4437018" cy="5290459"/>
          </a:xfrm>
          <a:prstGeom prst="rect">
            <a:avLst/>
          </a:prstGeom>
          <a:noFill/>
          <a:ln>
            <a:noFill/>
          </a:ln>
          <a:effectLst>
            <a:outerShdw blurRad="355600" rotWithShape="0" dir="2700000" dist="38100">
              <a:srgbClr val="000000">
                <a:alpha val="40000"/>
              </a:srgbClr>
            </a:outerShdw>
          </a:effectLst>
        </p:spPr>
      </p:sp>
      <p:sp>
        <p:nvSpPr>
          <p:cNvPr id="194" name="Google Shape;194;p51"/>
          <p:cNvSpPr txBox="1"/>
          <p:nvPr>
            <p:ph idx="12" type="sldNum"/>
          </p:nvPr>
        </p:nvSpPr>
        <p:spPr>
          <a:xfrm>
            <a:off x="5892800" y="6172200"/>
            <a:ext cx="2844800" cy="368301"/>
          </a:xfrm>
          <a:prstGeom prst="rect">
            <a:avLst/>
          </a:prstGeom>
          <a:noFill/>
          <a:ln>
            <a:noFill/>
          </a:ln>
        </p:spPr>
        <p:txBody>
          <a:bodyPr anchorCtr="0" anchor="ctr" bIns="45700" lIns="45700" spcFirstLastPara="1" rIns="45700" wrap="square" tIns="45700">
            <a:spAutoFit/>
          </a:bodyPr>
          <a:lstStyle>
            <a:lvl1pPr indent="0" lvl="0" marL="0" algn="r">
              <a:lnSpc>
                <a:spcPct val="100000"/>
              </a:lnSpc>
              <a:spcBef>
                <a:spcPts val="0"/>
              </a:spcBef>
              <a:spcAft>
                <a:spcPts val="0"/>
              </a:spcAft>
              <a:buClr>
                <a:srgbClr val="000000"/>
              </a:buClr>
              <a:buSzPts val="1200"/>
              <a:buFont typeface="Calibri"/>
              <a:buNone/>
              <a:defRPr sz="1200"/>
            </a:lvl1pPr>
            <a:lvl2pPr indent="0" lvl="1" marL="0" algn="r">
              <a:lnSpc>
                <a:spcPct val="100000"/>
              </a:lnSpc>
              <a:spcBef>
                <a:spcPts val="0"/>
              </a:spcBef>
              <a:spcAft>
                <a:spcPts val="0"/>
              </a:spcAft>
              <a:buClr>
                <a:srgbClr val="000000"/>
              </a:buClr>
              <a:buSzPts val="1200"/>
              <a:buFont typeface="Calibri"/>
              <a:buNone/>
              <a:defRPr sz="1200"/>
            </a:lvl2pPr>
            <a:lvl3pPr indent="0" lvl="2" marL="0" algn="r">
              <a:lnSpc>
                <a:spcPct val="100000"/>
              </a:lnSpc>
              <a:spcBef>
                <a:spcPts val="0"/>
              </a:spcBef>
              <a:spcAft>
                <a:spcPts val="0"/>
              </a:spcAft>
              <a:buClr>
                <a:srgbClr val="000000"/>
              </a:buClr>
              <a:buSzPts val="1200"/>
              <a:buFont typeface="Calibri"/>
              <a:buNone/>
              <a:defRPr sz="1200"/>
            </a:lvl3pPr>
            <a:lvl4pPr indent="0" lvl="3" marL="0" algn="r">
              <a:lnSpc>
                <a:spcPct val="100000"/>
              </a:lnSpc>
              <a:spcBef>
                <a:spcPts val="0"/>
              </a:spcBef>
              <a:spcAft>
                <a:spcPts val="0"/>
              </a:spcAft>
              <a:buClr>
                <a:srgbClr val="000000"/>
              </a:buClr>
              <a:buSzPts val="1200"/>
              <a:buFont typeface="Calibri"/>
              <a:buNone/>
              <a:defRPr sz="1200"/>
            </a:lvl4pPr>
            <a:lvl5pPr indent="0" lvl="4" marL="0" algn="r">
              <a:lnSpc>
                <a:spcPct val="100000"/>
              </a:lnSpc>
              <a:spcBef>
                <a:spcPts val="0"/>
              </a:spcBef>
              <a:spcAft>
                <a:spcPts val="0"/>
              </a:spcAft>
              <a:buClr>
                <a:srgbClr val="000000"/>
              </a:buClr>
              <a:buSzPts val="1200"/>
              <a:buFont typeface="Calibri"/>
              <a:buNone/>
              <a:defRPr sz="1200"/>
            </a:lvl5pPr>
            <a:lvl6pPr indent="0" lvl="5" marL="0" algn="r">
              <a:lnSpc>
                <a:spcPct val="100000"/>
              </a:lnSpc>
              <a:spcBef>
                <a:spcPts val="0"/>
              </a:spcBef>
              <a:spcAft>
                <a:spcPts val="0"/>
              </a:spcAft>
              <a:buClr>
                <a:srgbClr val="000000"/>
              </a:buClr>
              <a:buSzPts val="1200"/>
              <a:buFont typeface="Calibri"/>
              <a:buNone/>
              <a:defRPr sz="1200"/>
            </a:lvl6pPr>
            <a:lvl7pPr indent="0" lvl="6" marL="0" algn="r">
              <a:lnSpc>
                <a:spcPct val="100000"/>
              </a:lnSpc>
              <a:spcBef>
                <a:spcPts val="0"/>
              </a:spcBef>
              <a:spcAft>
                <a:spcPts val="0"/>
              </a:spcAft>
              <a:buClr>
                <a:srgbClr val="000000"/>
              </a:buClr>
              <a:buSzPts val="1200"/>
              <a:buFont typeface="Calibri"/>
              <a:buNone/>
              <a:defRPr sz="1200"/>
            </a:lvl7pPr>
            <a:lvl8pPr indent="0" lvl="7" marL="0" algn="r">
              <a:lnSpc>
                <a:spcPct val="100000"/>
              </a:lnSpc>
              <a:spcBef>
                <a:spcPts val="0"/>
              </a:spcBef>
              <a:spcAft>
                <a:spcPts val="0"/>
              </a:spcAft>
              <a:buClr>
                <a:srgbClr val="000000"/>
              </a:buClr>
              <a:buSzPts val="1200"/>
              <a:buFont typeface="Calibri"/>
              <a:buNone/>
              <a:defRPr sz="1200"/>
            </a:lvl8pPr>
            <a:lvl9pPr indent="0" lvl="8" marL="0" algn="r">
              <a:lnSpc>
                <a:spcPct val="100000"/>
              </a:lnSpc>
              <a:spcBef>
                <a:spcPts val="0"/>
              </a:spcBef>
              <a:spcAft>
                <a:spcPts val="0"/>
              </a:spcAft>
              <a:buClr>
                <a:srgbClr val="000000"/>
              </a:buClr>
              <a:buSzPts val="1200"/>
              <a:buFont typeface="Calibri"/>
              <a:buNone/>
              <a:defRPr sz="1200"/>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_Custom Layout">
  <p:cSld name="30_Custom Layout">
    <p:spTree>
      <p:nvGrpSpPr>
        <p:cNvPr id="195" name="Shape 195"/>
        <p:cNvGrpSpPr/>
        <p:nvPr/>
      </p:nvGrpSpPr>
      <p:grpSpPr>
        <a:xfrm>
          <a:off x="0" y="0"/>
          <a:ext cx="0" cy="0"/>
          <a:chOff x="0" y="0"/>
          <a:chExt cx="0" cy="0"/>
        </a:xfrm>
      </p:grpSpPr>
      <p:sp>
        <p:nvSpPr>
          <p:cNvPr id="196" name="Google Shape;196;p52"/>
          <p:cNvSpPr/>
          <p:nvPr/>
        </p:nvSpPr>
        <p:spPr>
          <a:xfrm flipH="1">
            <a:off x="0" y="1"/>
            <a:ext cx="12192000" cy="4454434"/>
          </a:xfrm>
          <a:prstGeom prst="rect">
            <a:avLst/>
          </a:prstGeom>
          <a:solidFill>
            <a:srgbClr val="0081BB"/>
          </a:solidFill>
          <a:ln>
            <a:noFill/>
          </a:ln>
        </p:spPr>
        <p:txBody>
          <a:bodyPr anchorCtr="0" anchor="ctr" bIns="45700" lIns="45700" spcFirstLastPara="1" rIns="45700" wrap="square" tIns="45700">
            <a:noAutofit/>
          </a:bodyPr>
          <a:lstStyle/>
          <a:p>
            <a:pPr indent="0" lvl="0" marL="0" marR="0" rtl="0" algn="ctr">
              <a:lnSpc>
                <a:spcPct val="100000"/>
              </a:lnSpc>
              <a:spcBef>
                <a:spcPts val="0"/>
              </a:spcBef>
              <a:spcAft>
                <a:spcPts val="0"/>
              </a:spcAft>
              <a:buClr>
                <a:srgbClr val="FFFFFF"/>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97" name="Google Shape;197;p52"/>
          <p:cNvSpPr/>
          <p:nvPr>
            <p:ph idx="2" type="pic"/>
          </p:nvPr>
        </p:nvSpPr>
        <p:spPr>
          <a:xfrm>
            <a:off x="4514660" y="2018952"/>
            <a:ext cx="2383368" cy="3933373"/>
          </a:xfrm>
          <a:prstGeom prst="rect">
            <a:avLst/>
          </a:prstGeom>
          <a:noFill/>
          <a:ln>
            <a:noFill/>
          </a:ln>
        </p:spPr>
      </p:sp>
      <p:sp>
        <p:nvSpPr>
          <p:cNvPr id="198" name="Google Shape;198;p52"/>
          <p:cNvSpPr txBox="1"/>
          <p:nvPr>
            <p:ph idx="12" type="sldNum"/>
          </p:nvPr>
        </p:nvSpPr>
        <p:spPr>
          <a:xfrm>
            <a:off x="5892800" y="6172200"/>
            <a:ext cx="2844800" cy="368301"/>
          </a:xfrm>
          <a:prstGeom prst="rect">
            <a:avLst/>
          </a:prstGeom>
          <a:noFill/>
          <a:ln>
            <a:noFill/>
          </a:ln>
        </p:spPr>
        <p:txBody>
          <a:bodyPr anchorCtr="0" anchor="ctr" bIns="45700" lIns="45700" spcFirstLastPara="1" rIns="45700" wrap="square" tIns="45700">
            <a:spAutoFit/>
          </a:bodyPr>
          <a:lstStyle>
            <a:lvl1pPr indent="0" lvl="0" marL="0" algn="r">
              <a:lnSpc>
                <a:spcPct val="100000"/>
              </a:lnSpc>
              <a:spcBef>
                <a:spcPts val="0"/>
              </a:spcBef>
              <a:spcAft>
                <a:spcPts val="0"/>
              </a:spcAft>
              <a:buClr>
                <a:srgbClr val="000000"/>
              </a:buClr>
              <a:buSzPts val="1200"/>
              <a:buFont typeface="Calibri"/>
              <a:buNone/>
              <a:defRPr sz="1200"/>
            </a:lvl1pPr>
            <a:lvl2pPr indent="0" lvl="1" marL="0" algn="r">
              <a:lnSpc>
                <a:spcPct val="100000"/>
              </a:lnSpc>
              <a:spcBef>
                <a:spcPts val="0"/>
              </a:spcBef>
              <a:spcAft>
                <a:spcPts val="0"/>
              </a:spcAft>
              <a:buClr>
                <a:srgbClr val="000000"/>
              </a:buClr>
              <a:buSzPts val="1200"/>
              <a:buFont typeface="Calibri"/>
              <a:buNone/>
              <a:defRPr sz="1200"/>
            </a:lvl2pPr>
            <a:lvl3pPr indent="0" lvl="2" marL="0" algn="r">
              <a:lnSpc>
                <a:spcPct val="100000"/>
              </a:lnSpc>
              <a:spcBef>
                <a:spcPts val="0"/>
              </a:spcBef>
              <a:spcAft>
                <a:spcPts val="0"/>
              </a:spcAft>
              <a:buClr>
                <a:srgbClr val="000000"/>
              </a:buClr>
              <a:buSzPts val="1200"/>
              <a:buFont typeface="Calibri"/>
              <a:buNone/>
              <a:defRPr sz="1200"/>
            </a:lvl3pPr>
            <a:lvl4pPr indent="0" lvl="3" marL="0" algn="r">
              <a:lnSpc>
                <a:spcPct val="100000"/>
              </a:lnSpc>
              <a:spcBef>
                <a:spcPts val="0"/>
              </a:spcBef>
              <a:spcAft>
                <a:spcPts val="0"/>
              </a:spcAft>
              <a:buClr>
                <a:srgbClr val="000000"/>
              </a:buClr>
              <a:buSzPts val="1200"/>
              <a:buFont typeface="Calibri"/>
              <a:buNone/>
              <a:defRPr sz="1200"/>
            </a:lvl4pPr>
            <a:lvl5pPr indent="0" lvl="4" marL="0" algn="r">
              <a:lnSpc>
                <a:spcPct val="100000"/>
              </a:lnSpc>
              <a:spcBef>
                <a:spcPts val="0"/>
              </a:spcBef>
              <a:spcAft>
                <a:spcPts val="0"/>
              </a:spcAft>
              <a:buClr>
                <a:srgbClr val="000000"/>
              </a:buClr>
              <a:buSzPts val="1200"/>
              <a:buFont typeface="Calibri"/>
              <a:buNone/>
              <a:defRPr sz="1200"/>
            </a:lvl5pPr>
            <a:lvl6pPr indent="0" lvl="5" marL="0" algn="r">
              <a:lnSpc>
                <a:spcPct val="100000"/>
              </a:lnSpc>
              <a:spcBef>
                <a:spcPts val="0"/>
              </a:spcBef>
              <a:spcAft>
                <a:spcPts val="0"/>
              </a:spcAft>
              <a:buClr>
                <a:srgbClr val="000000"/>
              </a:buClr>
              <a:buSzPts val="1200"/>
              <a:buFont typeface="Calibri"/>
              <a:buNone/>
              <a:defRPr sz="1200"/>
            </a:lvl6pPr>
            <a:lvl7pPr indent="0" lvl="6" marL="0" algn="r">
              <a:lnSpc>
                <a:spcPct val="100000"/>
              </a:lnSpc>
              <a:spcBef>
                <a:spcPts val="0"/>
              </a:spcBef>
              <a:spcAft>
                <a:spcPts val="0"/>
              </a:spcAft>
              <a:buClr>
                <a:srgbClr val="000000"/>
              </a:buClr>
              <a:buSzPts val="1200"/>
              <a:buFont typeface="Calibri"/>
              <a:buNone/>
              <a:defRPr sz="1200"/>
            </a:lvl7pPr>
            <a:lvl8pPr indent="0" lvl="7" marL="0" algn="r">
              <a:lnSpc>
                <a:spcPct val="100000"/>
              </a:lnSpc>
              <a:spcBef>
                <a:spcPts val="0"/>
              </a:spcBef>
              <a:spcAft>
                <a:spcPts val="0"/>
              </a:spcAft>
              <a:buClr>
                <a:srgbClr val="000000"/>
              </a:buClr>
              <a:buSzPts val="1200"/>
              <a:buFont typeface="Calibri"/>
              <a:buNone/>
              <a:defRPr sz="1200"/>
            </a:lvl8pPr>
            <a:lvl9pPr indent="0" lvl="8" marL="0" algn="r">
              <a:lnSpc>
                <a:spcPct val="100000"/>
              </a:lnSpc>
              <a:spcBef>
                <a:spcPts val="0"/>
              </a:spcBef>
              <a:spcAft>
                <a:spcPts val="0"/>
              </a:spcAft>
              <a:buClr>
                <a:srgbClr val="000000"/>
              </a:buClr>
              <a:buSzPts val="1200"/>
              <a:buFont typeface="Calibri"/>
              <a:buNone/>
              <a:defRPr sz="1200"/>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1_Custom Layout">
  <p:cSld name="31_Custom Layout">
    <p:spTree>
      <p:nvGrpSpPr>
        <p:cNvPr id="199" name="Shape 199"/>
        <p:cNvGrpSpPr/>
        <p:nvPr/>
      </p:nvGrpSpPr>
      <p:grpSpPr>
        <a:xfrm>
          <a:off x="0" y="0"/>
          <a:ext cx="0" cy="0"/>
          <a:chOff x="0" y="0"/>
          <a:chExt cx="0" cy="0"/>
        </a:xfrm>
      </p:grpSpPr>
      <p:sp>
        <p:nvSpPr>
          <p:cNvPr id="200" name="Google Shape;200;p53"/>
          <p:cNvSpPr/>
          <p:nvPr/>
        </p:nvSpPr>
        <p:spPr>
          <a:xfrm flipH="1">
            <a:off x="0" y="-1"/>
            <a:ext cx="3448595" cy="6858001"/>
          </a:xfrm>
          <a:prstGeom prst="rect">
            <a:avLst/>
          </a:prstGeom>
          <a:solidFill>
            <a:srgbClr val="0081BB"/>
          </a:solidFill>
          <a:ln>
            <a:noFill/>
          </a:ln>
        </p:spPr>
        <p:txBody>
          <a:bodyPr anchorCtr="0" anchor="ctr" bIns="45700" lIns="45700" spcFirstLastPara="1" rIns="45700" wrap="square" tIns="45700">
            <a:noAutofit/>
          </a:bodyPr>
          <a:lstStyle/>
          <a:p>
            <a:pPr indent="0" lvl="0" marL="0" marR="0" rtl="0" algn="ctr">
              <a:lnSpc>
                <a:spcPct val="100000"/>
              </a:lnSpc>
              <a:spcBef>
                <a:spcPts val="0"/>
              </a:spcBef>
              <a:spcAft>
                <a:spcPts val="0"/>
              </a:spcAft>
              <a:buClr>
                <a:srgbClr val="FFFFFF"/>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201" name="Google Shape;201;p53"/>
          <p:cNvSpPr/>
          <p:nvPr>
            <p:ph idx="2" type="pic"/>
          </p:nvPr>
        </p:nvSpPr>
        <p:spPr>
          <a:xfrm>
            <a:off x="9678851" y="3735976"/>
            <a:ext cx="2085704" cy="2865122"/>
          </a:xfrm>
          <a:prstGeom prst="rect">
            <a:avLst/>
          </a:prstGeom>
          <a:noFill/>
          <a:ln>
            <a:noFill/>
          </a:ln>
        </p:spPr>
      </p:sp>
      <p:sp>
        <p:nvSpPr>
          <p:cNvPr id="202" name="Google Shape;202;p53"/>
          <p:cNvSpPr/>
          <p:nvPr>
            <p:ph idx="3" type="pic"/>
          </p:nvPr>
        </p:nvSpPr>
        <p:spPr>
          <a:xfrm>
            <a:off x="1984133" y="1680974"/>
            <a:ext cx="2119858" cy="3305063"/>
          </a:xfrm>
          <a:prstGeom prst="rect">
            <a:avLst/>
          </a:prstGeom>
          <a:noFill/>
          <a:ln>
            <a:noFill/>
          </a:ln>
        </p:spPr>
      </p:sp>
      <p:sp>
        <p:nvSpPr>
          <p:cNvPr id="203" name="Google Shape;203;p53"/>
          <p:cNvSpPr/>
          <p:nvPr>
            <p:ph idx="4" type="pic"/>
          </p:nvPr>
        </p:nvSpPr>
        <p:spPr>
          <a:xfrm>
            <a:off x="7418977" y="3735976"/>
            <a:ext cx="2085704" cy="2865122"/>
          </a:xfrm>
          <a:prstGeom prst="rect">
            <a:avLst/>
          </a:prstGeom>
          <a:noFill/>
          <a:ln>
            <a:noFill/>
          </a:ln>
        </p:spPr>
      </p:sp>
      <p:sp>
        <p:nvSpPr>
          <p:cNvPr id="204" name="Google Shape;204;p53"/>
          <p:cNvSpPr/>
          <p:nvPr>
            <p:ph idx="5" type="pic"/>
          </p:nvPr>
        </p:nvSpPr>
        <p:spPr>
          <a:xfrm>
            <a:off x="5159102" y="3735976"/>
            <a:ext cx="2085704" cy="2865122"/>
          </a:xfrm>
          <a:prstGeom prst="rect">
            <a:avLst/>
          </a:prstGeom>
          <a:noFill/>
          <a:ln>
            <a:noFill/>
          </a:ln>
        </p:spPr>
      </p:sp>
      <p:sp>
        <p:nvSpPr>
          <p:cNvPr id="205" name="Google Shape;205;p53"/>
          <p:cNvSpPr txBox="1"/>
          <p:nvPr>
            <p:ph idx="12" type="sldNum"/>
          </p:nvPr>
        </p:nvSpPr>
        <p:spPr>
          <a:xfrm>
            <a:off x="5892800" y="6172200"/>
            <a:ext cx="2844800" cy="368301"/>
          </a:xfrm>
          <a:prstGeom prst="rect">
            <a:avLst/>
          </a:prstGeom>
          <a:noFill/>
          <a:ln>
            <a:noFill/>
          </a:ln>
        </p:spPr>
        <p:txBody>
          <a:bodyPr anchorCtr="0" anchor="ctr" bIns="45700" lIns="45700" spcFirstLastPara="1" rIns="45700" wrap="square" tIns="45700">
            <a:spAutoFit/>
          </a:bodyPr>
          <a:lstStyle>
            <a:lvl1pPr indent="0" lvl="0" marL="0" algn="r">
              <a:lnSpc>
                <a:spcPct val="100000"/>
              </a:lnSpc>
              <a:spcBef>
                <a:spcPts val="0"/>
              </a:spcBef>
              <a:spcAft>
                <a:spcPts val="0"/>
              </a:spcAft>
              <a:buClr>
                <a:srgbClr val="000000"/>
              </a:buClr>
              <a:buSzPts val="1200"/>
              <a:buFont typeface="Calibri"/>
              <a:buNone/>
              <a:defRPr sz="1200"/>
            </a:lvl1pPr>
            <a:lvl2pPr indent="0" lvl="1" marL="0" algn="r">
              <a:lnSpc>
                <a:spcPct val="100000"/>
              </a:lnSpc>
              <a:spcBef>
                <a:spcPts val="0"/>
              </a:spcBef>
              <a:spcAft>
                <a:spcPts val="0"/>
              </a:spcAft>
              <a:buClr>
                <a:srgbClr val="000000"/>
              </a:buClr>
              <a:buSzPts val="1200"/>
              <a:buFont typeface="Calibri"/>
              <a:buNone/>
              <a:defRPr sz="1200"/>
            </a:lvl2pPr>
            <a:lvl3pPr indent="0" lvl="2" marL="0" algn="r">
              <a:lnSpc>
                <a:spcPct val="100000"/>
              </a:lnSpc>
              <a:spcBef>
                <a:spcPts val="0"/>
              </a:spcBef>
              <a:spcAft>
                <a:spcPts val="0"/>
              </a:spcAft>
              <a:buClr>
                <a:srgbClr val="000000"/>
              </a:buClr>
              <a:buSzPts val="1200"/>
              <a:buFont typeface="Calibri"/>
              <a:buNone/>
              <a:defRPr sz="1200"/>
            </a:lvl3pPr>
            <a:lvl4pPr indent="0" lvl="3" marL="0" algn="r">
              <a:lnSpc>
                <a:spcPct val="100000"/>
              </a:lnSpc>
              <a:spcBef>
                <a:spcPts val="0"/>
              </a:spcBef>
              <a:spcAft>
                <a:spcPts val="0"/>
              </a:spcAft>
              <a:buClr>
                <a:srgbClr val="000000"/>
              </a:buClr>
              <a:buSzPts val="1200"/>
              <a:buFont typeface="Calibri"/>
              <a:buNone/>
              <a:defRPr sz="1200"/>
            </a:lvl4pPr>
            <a:lvl5pPr indent="0" lvl="4" marL="0" algn="r">
              <a:lnSpc>
                <a:spcPct val="100000"/>
              </a:lnSpc>
              <a:spcBef>
                <a:spcPts val="0"/>
              </a:spcBef>
              <a:spcAft>
                <a:spcPts val="0"/>
              </a:spcAft>
              <a:buClr>
                <a:srgbClr val="000000"/>
              </a:buClr>
              <a:buSzPts val="1200"/>
              <a:buFont typeface="Calibri"/>
              <a:buNone/>
              <a:defRPr sz="1200"/>
            </a:lvl5pPr>
            <a:lvl6pPr indent="0" lvl="5" marL="0" algn="r">
              <a:lnSpc>
                <a:spcPct val="100000"/>
              </a:lnSpc>
              <a:spcBef>
                <a:spcPts val="0"/>
              </a:spcBef>
              <a:spcAft>
                <a:spcPts val="0"/>
              </a:spcAft>
              <a:buClr>
                <a:srgbClr val="000000"/>
              </a:buClr>
              <a:buSzPts val="1200"/>
              <a:buFont typeface="Calibri"/>
              <a:buNone/>
              <a:defRPr sz="1200"/>
            </a:lvl6pPr>
            <a:lvl7pPr indent="0" lvl="6" marL="0" algn="r">
              <a:lnSpc>
                <a:spcPct val="100000"/>
              </a:lnSpc>
              <a:spcBef>
                <a:spcPts val="0"/>
              </a:spcBef>
              <a:spcAft>
                <a:spcPts val="0"/>
              </a:spcAft>
              <a:buClr>
                <a:srgbClr val="000000"/>
              </a:buClr>
              <a:buSzPts val="1200"/>
              <a:buFont typeface="Calibri"/>
              <a:buNone/>
              <a:defRPr sz="1200"/>
            </a:lvl7pPr>
            <a:lvl8pPr indent="0" lvl="7" marL="0" algn="r">
              <a:lnSpc>
                <a:spcPct val="100000"/>
              </a:lnSpc>
              <a:spcBef>
                <a:spcPts val="0"/>
              </a:spcBef>
              <a:spcAft>
                <a:spcPts val="0"/>
              </a:spcAft>
              <a:buClr>
                <a:srgbClr val="000000"/>
              </a:buClr>
              <a:buSzPts val="1200"/>
              <a:buFont typeface="Calibri"/>
              <a:buNone/>
              <a:defRPr sz="1200"/>
            </a:lvl8pPr>
            <a:lvl9pPr indent="0" lvl="8" marL="0" algn="r">
              <a:lnSpc>
                <a:spcPct val="100000"/>
              </a:lnSpc>
              <a:spcBef>
                <a:spcPts val="0"/>
              </a:spcBef>
              <a:spcAft>
                <a:spcPts val="0"/>
              </a:spcAft>
              <a:buClr>
                <a:srgbClr val="000000"/>
              </a:buClr>
              <a:buSzPts val="1200"/>
              <a:buFont typeface="Calibri"/>
              <a:buNone/>
              <a:defRPr sz="1200"/>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2_Custom Layout">
  <p:cSld name="32_Custom Layout">
    <p:spTree>
      <p:nvGrpSpPr>
        <p:cNvPr id="206" name="Shape 206"/>
        <p:cNvGrpSpPr/>
        <p:nvPr/>
      </p:nvGrpSpPr>
      <p:grpSpPr>
        <a:xfrm>
          <a:off x="0" y="0"/>
          <a:ext cx="0" cy="0"/>
          <a:chOff x="0" y="0"/>
          <a:chExt cx="0" cy="0"/>
        </a:xfrm>
      </p:grpSpPr>
      <p:sp>
        <p:nvSpPr>
          <p:cNvPr id="207" name="Google Shape;207;p54"/>
          <p:cNvSpPr/>
          <p:nvPr/>
        </p:nvSpPr>
        <p:spPr>
          <a:xfrm flipH="1">
            <a:off x="6514551" y="2455816"/>
            <a:ext cx="5555529" cy="4402184"/>
          </a:xfrm>
          <a:prstGeom prst="rect">
            <a:avLst/>
          </a:prstGeom>
          <a:solidFill>
            <a:srgbClr val="0081BB"/>
          </a:solidFill>
          <a:ln>
            <a:noFill/>
          </a:ln>
        </p:spPr>
        <p:txBody>
          <a:bodyPr anchorCtr="0" anchor="ctr" bIns="45700" lIns="45700" spcFirstLastPara="1" rIns="45700" wrap="square" tIns="45700">
            <a:noAutofit/>
          </a:bodyPr>
          <a:lstStyle/>
          <a:p>
            <a:pPr indent="0" lvl="0" marL="0" marR="0" rtl="0" algn="ctr">
              <a:lnSpc>
                <a:spcPct val="100000"/>
              </a:lnSpc>
              <a:spcBef>
                <a:spcPts val="0"/>
              </a:spcBef>
              <a:spcAft>
                <a:spcPts val="0"/>
              </a:spcAft>
              <a:buClr>
                <a:srgbClr val="FFFFFF"/>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208" name="Google Shape;208;p54"/>
          <p:cNvSpPr/>
          <p:nvPr>
            <p:ph idx="2" type="pic"/>
          </p:nvPr>
        </p:nvSpPr>
        <p:spPr>
          <a:xfrm>
            <a:off x="6152272" y="3001522"/>
            <a:ext cx="4173155" cy="2340686"/>
          </a:xfrm>
          <a:prstGeom prst="rect">
            <a:avLst/>
          </a:prstGeom>
          <a:noFill/>
          <a:ln>
            <a:noFill/>
          </a:ln>
        </p:spPr>
      </p:sp>
      <p:sp>
        <p:nvSpPr>
          <p:cNvPr id="209" name="Google Shape;209;p54"/>
          <p:cNvSpPr txBox="1"/>
          <p:nvPr>
            <p:ph idx="12" type="sldNum"/>
          </p:nvPr>
        </p:nvSpPr>
        <p:spPr>
          <a:xfrm>
            <a:off x="5892800" y="6172200"/>
            <a:ext cx="2844800" cy="368301"/>
          </a:xfrm>
          <a:prstGeom prst="rect">
            <a:avLst/>
          </a:prstGeom>
          <a:noFill/>
          <a:ln>
            <a:noFill/>
          </a:ln>
        </p:spPr>
        <p:txBody>
          <a:bodyPr anchorCtr="0" anchor="ctr" bIns="45700" lIns="45700" spcFirstLastPara="1" rIns="45700" wrap="square" tIns="45700">
            <a:spAutoFit/>
          </a:bodyPr>
          <a:lstStyle>
            <a:lvl1pPr indent="0" lvl="0" marL="0" algn="r">
              <a:lnSpc>
                <a:spcPct val="100000"/>
              </a:lnSpc>
              <a:spcBef>
                <a:spcPts val="0"/>
              </a:spcBef>
              <a:spcAft>
                <a:spcPts val="0"/>
              </a:spcAft>
              <a:buClr>
                <a:srgbClr val="000000"/>
              </a:buClr>
              <a:buSzPts val="1200"/>
              <a:buFont typeface="Calibri"/>
              <a:buNone/>
              <a:defRPr sz="1200"/>
            </a:lvl1pPr>
            <a:lvl2pPr indent="0" lvl="1" marL="0" algn="r">
              <a:lnSpc>
                <a:spcPct val="100000"/>
              </a:lnSpc>
              <a:spcBef>
                <a:spcPts val="0"/>
              </a:spcBef>
              <a:spcAft>
                <a:spcPts val="0"/>
              </a:spcAft>
              <a:buClr>
                <a:srgbClr val="000000"/>
              </a:buClr>
              <a:buSzPts val="1200"/>
              <a:buFont typeface="Calibri"/>
              <a:buNone/>
              <a:defRPr sz="1200"/>
            </a:lvl2pPr>
            <a:lvl3pPr indent="0" lvl="2" marL="0" algn="r">
              <a:lnSpc>
                <a:spcPct val="100000"/>
              </a:lnSpc>
              <a:spcBef>
                <a:spcPts val="0"/>
              </a:spcBef>
              <a:spcAft>
                <a:spcPts val="0"/>
              </a:spcAft>
              <a:buClr>
                <a:srgbClr val="000000"/>
              </a:buClr>
              <a:buSzPts val="1200"/>
              <a:buFont typeface="Calibri"/>
              <a:buNone/>
              <a:defRPr sz="1200"/>
            </a:lvl3pPr>
            <a:lvl4pPr indent="0" lvl="3" marL="0" algn="r">
              <a:lnSpc>
                <a:spcPct val="100000"/>
              </a:lnSpc>
              <a:spcBef>
                <a:spcPts val="0"/>
              </a:spcBef>
              <a:spcAft>
                <a:spcPts val="0"/>
              </a:spcAft>
              <a:buClr>
                <a:srgbClr val="000000"/>
              </a:buClr>
              <a:buSzPts val="1200"/>
              <a:buFont typeface="Calibri"/>
              <a:buNone/>
              <a:defRPr sz="1200"/>
            </a:lvl4pPr>
            <a:lvl5pPr indent="0" lvl="4" marL="0" algn="r">
              <a:lnSpc>
                <a:spcPct val="100000"/>
              </a:lnSpc>
              <a:spcBef>
                <a:spcPts val="0"/>
              </a:spcBef>
              <a:spcAft>
                <a:spcPts val="0"/>
              </a:spcAft>
              <a:buClr>
                <a:srgbClr val="000000"/>
              </a:buClr>
              <a:buSzPts val="1200"/>
              <a:buFont typeface="Calibri"/>
              <a:buNone/>
              <a:defRPr sz="1200"/>
            </a:lvl5pPr>
            <a:lvl6pPr indent="0" lvl="5" marL="0" algn="r">
              <a:lnSpc>
                <a:spcPct val="100000"/>
              </a:lnSpc>
              <a:spcBef>
                <a:spcPts val="0"/>
              </a:spcBef>
              <a:spcAft>
                <a:spcPts val="0"/>
              </a:spcAft>
              <a:buClr>
                <a:srgbClr val="000000"/>
              </a:buClr>
              <a:buSzPts val="1200"/>
              <a:buFont typeface="Calibri"/>
              <a:buNone/>
              <a:defRPr sz="1200"/>
            </a:lvl6pPr>
            <a:lvl7pPr indent="0" lvl="6" marL="0" algn="r">
              <a:lnSpc>
                <a:spcPct val="100000"/>
              </a:lnSpc>
              <a:spcBef>
                <a:spcPts val="0"/>
              </a:spcBef>
              <a:spcAft>
                <a:spcPts val="0"/>
              </a:spcAft>
              <a:buClr>
                <a:srgbClr val="000000"/>
              </a:buClr>
              <a:buSzPts val="1200"/>
              <a:buFont typeface="Calibri"/>
              <a:buNone/>
              <a:defRPr sz="1200"/>
            </a:lvl7pPr>
            <a:lvl8pPr indent="0" lvl="7" marL="0" algn="r">
              <a:lnSpc>
                <a:spcPct val="100000"/>
              </a:lnSpc>
              <a:spcBef>
                <a:spcPts val="0"/>
              </a:spcBef>
              <a:spcAft>
                <a:spcPts val="0"/>
              </a:spcAft>
              <a:buClr>
                <a:srgbClr val="000000"/>
              </a:buClr>
              <a:buSzPts val="1200"/>
              <a:buFont typeface="Calibri"/>
              <a:buNone/>
              <a:defRPr sz="1200"/>
            </a:lvl8pPr>
            <a:lvl9pPr indent="0" lvl="8" marL="0" algn="r">
              <a:lnSpc>
                <a:spcPct val="100000"/>
              </a:lnSpc>
              <a:spcBef>
                <a:spcPts val="0"/>
              </a:spcBef>
              <a:spcAft>
                <a:spcPts val="0"/>
              </a:spcAft>
              <a:buClr>
                <a:srgbClr val="000000"/>
              </a:buClr>
              <a:buSzPts val="1200"/>
              <a:buFont typeface="Calibri"/>
              <a:buNone/>
              <a:defRPr sz="1200"/>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3_Custom Layout">
  <p:cSld name="33_Custom Layout">
    <p:spTree>
      <p:nvGrpSpPr>
        <p:cNvPr id="210" name="Shape 210"/>
        <p:cNvGrpSpPr/>
        <p:nvPr/>
      </p:nvGrpSpPr>
      <p:grpSpPr>
        <a:xfrm>
          <a:off x="0" y="0"/>
          <a:ext cx="0" cy="0"/>
          <a:chOff x="0" y="0"/>
          <a:chExt cx="0" cy="0"/>
        </a:xfrm>
      </p:grpSpPr>
      <p:sp>
        <p:nvSpPr>
          <p:cNvPr id="211" name="Google Shape;211;p55"/>
          <p:cNvSpPr/>
          <p:nvPr/>
        </p:nvSpPr>
        <p:spPr>
          <a:xfrm flipH="1">
            <a:off x="0" y="2455816"/>
            <a:ext cx="2560321" cy="4402184"/>
          </a:xfrm>
          <a:prstGeom prst="rect">
            <a:avLst/>
          </a:prstGeom>
          <a:solidFill>
            <a:srgbClr val="0081BB"/>
          </a:solidFill>
          <a:ln>
            <a:noFill/>
          </a:ln>
        </p:spPr>
        <p:txBody>
          <a:bodyPr anchorCtr="0" anchor="ctr" bIns="45700" lIns="45700" spcFirstLastPara="1" rIns="45700" wrap="square" tIns="45700">
            <a:noAutofit/>
          </a:bodyPr>
          <a:lstStyle/>
          <a:p>
            <a:pPr indent="0" lvl="0" marL="0" marR="0" rtl="0" algn="ctr">
              <a:lnSpc>
                <a:spcPct val="100000"/>
              </a:lnSpc>
              <a:spcBef>
                <a:spcPts val="0"/>
              </a:spcBef>
              <a:spcAft>
                <a:spcPts val="0"/>
              </a:spcAft>
              <a:buClr>
                <a:srgbClr val="FFFFFF"/>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212" name="Google Shape;212;p55"/>
          <p:cNvSpPr/>
          <p:nvPr>
            <p:ph idx="2" type="pic"/>
          </p:nvPr>
        </p:nvSpPr>
        <p:spPr>
          <a:xfrm>
            <a:off x="1331126" y="1563227"/>
            <a:ext cx="1936202" cy="4092314"/>
          </a:xfrm>
          <a:prstGeom prst="rect">
            <a:avLst/>
          </a:prstGeom>
          <a:noFill/>
          <a:ln>
            <a:noFill/>
          </a:ln>
        </p:spPr>
      </p:sp>
      <p:sp>
        <p:nvSpPr>
          <p:cNvPr id="213" name="Google Shape;213;p55"/>
          <p:cNvSpPr/>
          <p:nvPr>
            <p:ph idx="3" type="pic"/>
          </p:nvPr>
        </p:nvSpPr>
        <p:spPr>
          <a:xfrm>
            <a:off x="3943698" y="1563227"/>
            <a:ext cx="1936201" cy="4092314"/>
          </a:xfrm>
          <a:prstGeom prst="rect">
            <a:avLst/>
          </a:prstGeom>
          <a:noFill/>
          <a:ln>
            <a:noFill/>
          </a:ln>
        </p:spPr>
      </p:sp>
      <p:sp>
        <p:nvSpPr>
          <p:cNvPr id="214" name="Google Shape;214;p55"/>
          <p:cNvSpPr/>
          <p:nvPr>
            <p:ph idx="4" type="pic"/>
          </p:nvPr>
        </p:nvSpPr>
        <p:spPr>
          <a:xfrm>
            <a:off x="6556268" y="1563227"/>
            <a:ext cx="1936202" cy="4092314"/>
          </a:xfrm>
          <a:prstGeom prst="rect">
            <a:avLst/>
          </a:prstGeom>
          <a:noFill/>
          <a:ln>
            <a:noFill/>
          </a:ln>
        </p:spPr>
      </p:sp>
      <p:sp>
        <p:nvSpPr>
          <p:cNvPr id="215" name="Google Shape;215;p55"/>
          <p:cNvSpPr/>
          <p:nvPr>
            <p:ph idx="5" type="pic"/>
          </p:nvPr>
        </p:nvSpPr>
        <p:spPr>
          <a:xfrm>
            <a:off x="9168840" y="1563227"/>
            <a:ext cx="1936201" cy="4092314"/>
          </a:xfrm>
          <a:prstGeom prst="rect">
            <a:avLst/>
          </a:prstGeom>
          <a:noFill/>
          <a:ln>
            <a:noFill/>
          </a:ln>
        </p:spPr>
      </p:sp>
      <p:sp>
        <p:nvSpPr>
          <p:cNvPr id="216" name="Google Shape;216;p55"/>
          <p:cNvSpPr txBox="1"/>
          <p:nvPr>
            <p:ph idx="12" type="sldNum"/>
          </p:nvPr>
        </p:nvSpPr>
        <p:spPr>
          <a:xfrm>
            <a:off x="5892800" y="6172200"/>
            <a:ext cx="2844800" cy="368301"/>
          </a:xfrm>
          <a:prstGeom prst="rect">
            <a:avLst/>
          </a:prstGeom>
          <a:noFill/>
          <a:ln>
            <a:noFill/>
          </a:ln>
        </p:spPr>
        <p:txBody>
          <a:bodyPr anchorCtr="0" anchor="ctr" bIns="45700" lIns="45700" spcFirstLastPara="1" rIns="45700" wrap="square" tIns="45700">
            <a:spAutoFit/>
          </a:bodyPr>
          <a:lstStyle>
            <a:lvl1pPr indent="0" lvl="0" marL="0" algn="r">
              <a:lnSpc>
                <a:spcPct val="100000"/>
              </a:lnSpc>
              <a:spcBef>
                <a:spcPts val="0"/>
              </a:spcBef>
              <a:spcAft>
                <a:spcPts val="0"/>
              </a:spcAft>
              <a:buClr>
                <a:srgbClr val="000000"/>
              </a:buClr>
              <a:buSzPts val="1200"/>
              <a:buFont typeface="Calibri"/>
              <a:buNone/>
              <a:defRPr sz="1200"/>
            </a:lvl1pPr>
            <a:lvl2pPr indent="0" lvl="1" marL="0" algn="r">
              <a:lnSpc>
                <a:spcPct val="100000"/>
              </a:lnSpc>
              <a:spcBef>
                <a:spcPts val="0"/>
              </a:spcBef>
              <a:spcAft>
                <a:spcPts val="0"/>
              </a:spcAft>
              <a:buClr>
                <a:srgbClr val="000000"/>
              </a:buClr>
              <a:buSzPts val="1200"/>
              <a:buFont typeface="Calibri"/>
              <a:buNone/>
              <a:defRPr sz="1200"/>
            </a:lvl2pPr>
            <a:lvl3pPr indent="0" lvl="2" marL="0" algn="r">
              <a:lnSpc>
                <a:spcPct val="100000"/>
              </a:lnSpc>
              <a:spcBef>
                <a:spcPts val="0"/>
              </a:spcBef>
              <a:spcAft>
                <a:spcPts val="0"/>
              </a:spcAft>
              <a:buClr>
                <a:srgbClr val="000000"/>
              </a:buClr>
              <a:buSzPts val="1200"/>
              <a:buFont typeface="Calibri"/>
              <a:buNone/>
              <a:defRPr sz="1200"/>
            </a:lvl3pPr>
            <a:lvl4pPr indent="0" lvl="3" marL="0" algn="r">
              <a:lnSpc>
                <a:spcPct val="100000"/>
              </a:lnSpc>
              <a:spcBef>
                <a:spcPts val="0"/>
              </a:spcBef>
              <a:spcAft>
                <a:spcPts val="0"/>
              </a:spcAft>
              <a:buClr>
                <a:srgbClr val="000000"/>
              </a:buClr>
              <a:buSzPts val="1200"/>
              <a:buFont typeface="Calibri"/>
              <a:buNone/>
              <a:defRPr sz="1200"/>
            </a:lvl4pPr>
            <a:lvl5pPr indent="0" lvl="4" marL="0" algn="r">
              <a:lnSpc>
                <a:spcPct val="100000"/>
              </a:lnSpc>
              <a:spcBef>
                <a:spcPts val="0"/>
              </a:spcBef>
              <a:spcAft>
                <a:spcPts val="0"/>
              </a:spcAft>
              <a:buClr>
                <a:srgbClr val="000000"/>
              </a:buClr>
              <a:buSzPts val="1200"/>
              <a:buFont typeface="Calibri"/>
              <a:buNone/>
              <a:defRPr sz="1200"/>
            </a:lvl5pPr>
            <a:lvl6pPr indent="0" lvl="5" marL="0" algn="r">
              <a:lnSpc>
                <a:spcPct val="100000"/>
              </a:lnSpc>
              <a:spcBef>
                <a:spcPts val="0"/>
              </a:spcBef>
              <a:spcAft>
                <a:spcPts val="0"/>
              </a:spcAft>
              <a:buClr>
                <a:srgbClr val="000000"/>
              </a:buClr>
              <a:buSzPts val="1200"/>
              <a:buFont typeface="Calibri"/>
              <a:buNone/>
              <a:defRPr sz="1200"/>
            </a:lvl6pPr>
            <a:lvl7pPr indent="0" lvl="6" marL="0" algn="r">
              <a:lnSpc>
                <a:spcPct val="100000"/>
              </a:lnSpc>
              <a:spcBef>
                <a:spcPts val="0"/>
              </a:spcBef>
              <a:spcAft>
                <a:spcPts val="0"/>
              </a:spcAft>
              <a:buClr>
                <a:srgbClr val="000000"/>
              </a:buClr>
              <a:buSzPts val="1200"/>
              <a:buFont typeface="Calibri"/>
              <a:buNone/>
              <a:defRPr sz="1200"/>
            </a:lvl7pPr>
            <a:lvl8pPr indent="0" lvl="7" marL="0" algn="r">
              <a:lnSpc>
                <a:spcPct val="100000"/>
              </a:lnSpc>
              <a:spcBef>
                <a:spcPts val="0"/>
              </a:spcBef>
              <a:spcAft>
                <a:spcPts val="0"/>
              </a:spcAft>
              <a:buClr>
                <a:srgbClr val="000000"/>
              </a:buClr>
              <a:buSzPts val="1200"/>
              <a:buFont typeface="Calibri"/>
              <a:buNone/>
              <a:defRPr sz="1200"/>
            </a:lvl8pPr>
            <a:lvl9pPr indent="0" lvl="8" marL="0" algn="r">
              <a:lnSpc>
                <a:spcPct val="100000"/>
              </a:lnSpc>
              <a:spcBef>
                <a:spcPts val="0"/>
              </a:spcBef>
              <a:spcAft>
                <a:spcPts val="0"/>
              </a:spcAft>
              <a:buClr>
                <a:srgbClr val="000000"/>
              </a:buClr>
              <a:buSzPts val="1200"/>
              <a:buFont typeface="Calibri"/>
              <a:buNone/>
              <a:defRPr sz="1200"/>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4_Custom Layout">
  <p:cSld name="34_Custom Layout">
    <p:spTree>
      <p:nvGrpSpPr>
        <p:cNvPr id="217" name="Shape 217"/>
        <p:cNvGrpSpPr/>
        <p:nvPr/>
      </p:nvGrpSpPr>
      <p:grpSpPr>
        <a:xfrm>
          <a:off x="0" y="0"/>
          <a:ext cx="0" cy="0"/>
          <a:chOff x="0" y="0"/>
          <a:chExt cx="0" cy="0"/>
        </a:xfrm>
      </p:grpSpPr>
      <p:sp>
        <p:nvSpPr>
          <p:cNvPr id="218" name="Google Shape;218;p56"/>
          <p:cNvSpPr/>
          <p:nvPr/>
        </p:nvSpPr>
        <p:spPr>
          <a:xfrm flipH="1">
            <a:off x="-1" y="-2"/>
            <a:ext cx="5630093" cy="6858001"/>
          </a:xfrm>
          <a:prstGeom prst="rect">
            <a:avLst/>
          </a:prstGeom>
          <a:solidFill>
            <a:srgbClr val="0081BB"/>
          </a:solidFill>
          <a:ln>
            <a:noFill/>
          </a:ln>
        </p:spPr>
        <p:txBody>
          <a:bodyPr anchorCtr="0" anchor="ctr" bIns="45700" lIns="45700" spcFirstLastPara="1" rIns="45700" wrap="square" tIns="45700">
            <a:noAutofit/>
          </a:bodyPr>
          <a:lstStyle/>
          <a:p>
            <a:pPr indent="0" lvl="0" marL="0" marR="0" rtl="0" algn="ctr">
              <a:lnSpc>
                <a:spcPct val="100000"/>
              </a:lnSpc>
              <a:spcBef>
                <a:spcPts val="0"/>
              </a:spcBef>
              <a:spcAft>
                <a:spcPts val="0"/>
              </a:spcAft>
              <a:buClr>
                <a:srgbClr val="FFFFFF"/>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219" name="Google Shape;219;p56"/>
          <p:cNvSpPr/>
          <p:nvPr>
            <p:ph idx="2" type="pic"/>
          </p:nvPr>
        </p:nvSpPr>
        <p:spPr>
          <a:xfrm>
            <a:off x="837559" y="1086969"/>
            <a:ext cx="4335332" cy="3733801"/>
          </a:xfrm>
          <a:prstGeom prst="rect">
            <a:avLst/>
          </a:prstGeom>
          <a:noFill/>
          <a:ln>
            <a:noFill/>
          </a:ln>
        </p:spPr>
      </p:sp>
      <p:sp>
        <p:nvSpPr>
          <p:cNvPr id="220" name="Google Shape;220;p56"/>
          <p:cNvSpPr txBox="1"/>
          <p:nvPr>
            <p:ph idx="12" type="sldNum"/>
          </p:nvPr>
        </p:nvSpPr>
        <p:spPr>
          <a:xfrm>
            <a:off x="5892800" y="6172200"/>
            <a:ext cx="2844800" cy="368301"/>
          </a:xfrm>
          <a:prstGeom prst="rect">
            <a:avLst/>
          </a:prstGeom>
          <a:noFill/>
          <a:ln>
            <a:noFill/>
          </a:ln>
        </p:spPr>
        <p:txBody>
          <a:bodyPr anchorCtr="0" anchor="ctr" bIns="45700" lIns="45700" spcFirstLastPara="1" rIns="45700" wrap="square" tIns="45700">
            <a:spAutoFit/>
          </a:bodyPr>
          <a:lstStyle>
            <a:lvl1pPr indent="0" lvl="0" marL="0" algn="r">
              <a:lnSpc>
                <a:spcPct val="100000"/>
              </a:lnSpc>
              <a:spcBef>
                <a:spcPts val="0"/>
              </a:spcBef>
              <a:spcAft>
                <a:spcPts val="0"/>
              </a:spcAft>
              <a:buClr>
                <a:srgbClr val="000000"/>
              </a:buClr>
              <a:buSzPts val="1200"/>
              <a:buFont typeface="Calibri"/>
              <a:buNone/>
              <a:defRPr sz="1200"/>
            </a:lvl1pPr>
            <a:lvl2pPr indent="0" lvl="1" marL="0" algn="r">
              <a:lnSpc>
                <a:spcPct val="100000"/>
              </a:lnSpc>
              <a:spcBef>
                <a:spcPts val="0"/>
              </a:spcBef>
              <a:spcAft>
                <a:spcPts val="0"/>
              </a:spcAft>
              <a:buClr>
                <a:srgbClr val="000000"/>
              </a:buClr>
              <a:buSzPts val="1200"/>
              <a:buFont typeface="Calibri"/>
              <a:buNone/>
              <a:defRPr sz="1200"/>
            </a:lvl2pPr>
            <a:lvl3pPr indent="0" lvl="2" marL="0" algn="r">
              <a:lnSpc>
                <a:spcPct val="100000"/>
              </a:lnSpc>
              <a:spcBef>
                <a:spcPts val="0"/>
              </a:spcBef>
              <a:spcAft>
                <a:spcPts val="0"/>
              </a:spcAft>
              <a:buClr>
                <a:srgbClr val="000000"/>
              </a:buClr>
              <a:buSzPts val="1200"/>
              <a:buFont typeface="Calibri"/>
              <a:buNone/>
              <a:defRPr sz="1200"/>
            </a:lvl3pPr>
            <a:lvl4pPr indent="0" lvl="3" marL="0" algn="r">
              <a:lnSpc>
                <a:spcPct val="100000"/>
              </a:lnSpc>
              <a:spcBef>
                <a:spcPts val="0"/>
              </a:spcBef>
              <a:spcAft>
                <a:spcPts val="0"/>
              </a:spcAft>
              <a:buClr>
                <a:srgbClr val="000000"/>
              </a:buClr>
              <a:buSzPts val="1200"/>
              <a:buFont typeface="Calibri"/>
              <a:buNone/>
              <a:defRPr sz="1200"/>
            </a:lvl4pPr>
            <a:lvl5pPr indent="0" lvl="4" marL="0" algn="r">
              <a:lnSpc>
                <a:spcPct val="100000"/>
              </a:lnSpc>
              <a:spcBef>
                <a:spcPts val="0"/>
              </a:spcBef>
              <a:spcAft>
                <a:spcPts val="0"/>
              </a:spcAft>
              <a:buClr>
                <a:srgbClr val="000000"/>
              </a:buClr>
              <a:buSzPts val="1200"/>
              <a:buFont typeface="Calibri"/>
              <a:buNone/>
              <a:defRPr sz="1200"/>
            </a:lvl5pPr>
            <a:lvl6pPr indent="0" lvl="5" marL="0" algn="r">
              <a:lnSpc>
                <a:spcPct val="100000"/>
              </a:lnSpc>
              <a:spcBef>
                <a:spcPts val="0"/>
              </a:spcBef>
              <a:spcAft>
                <a:spcPts val="0"/>
              </a:spcAft>
              <a:buClr>
                <a:srgbClr val="000000"/>
              </a:buClr>
              <a:buSzPts val="1200"/>
              <a:buFont typeface="Calibri"/>
              <a:buNone/>
              <a:defRPr sz="1200"/>
            </a:lvl6pPr>
            <a:lvl7pPr indent="0" lvl="6" marL="0" algn="r">
              <a:lnSpc>
                <a:spcPct val="100000"/>
              </a:lnSpc>
              <a:spcBef>
                <a:spcPts val="0"/>
              </a:spcBef>
              <a:spcAft>
                <a:spcPts val="0"/>
              </a:spcAft>
              <a:buClr>
                <a:srgbClr val="000000"/>
              </a:buClr>
              <a:buSzPts val="1200"/>
              <a:buFont typeface="Calibri"/>
              <a:buNone/>
              <a:defRPr sz="1200"/>
            </a:lvl7pPr>
            <a:lvl8pPr indent="0" lvl="7" marL="0" algn="r">
              <a:lnSpc>
                <a:spcPct val="100000"/>
              </a:lnSpc>
              <a:spcBef>
                <a:spcPts val="0"/>
              </a:spcBef>
              <a:spcAft>
                <a:spcPts val="0"/>
              </a:spcAft>
              <a:buClr>
                <a:srgbClr val="000000"/>
              </a:buClr>
              <a:buSzPts val="1200"/>
              <a:buFont typeface="Calibri"/>
              <a:buNone/>
              <a:defRPr sz="1200"/>
            </a:lvl8pPr>
            <a:lvl9pPr indent="0" lvl="8" marL="0" algn="r">
              <a:lnSpc>
                <a:spcPct val="100000"/>
              </a:lnSpc>
              <a:spcBef>
                <a:spcPts val="0"/>
              </a:spcBef>
              <a:spcAft>
                <a:spcPts val="0"/>
              </a:spcAft>
              <a:buClr>
                <a:srgbClr val="000000"/>
              </a:buClr>
              <a:buSzPts val="1200"/>
              <a:buFont typeface="Calibri"/>
              <a:buNone/>
              <a:defRPr sz="1200"/>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5_Custom Layout">
  <p:cSld name="35_Custom Layout">
    <p:spTree>
      <p:nvGrpSpPr>
        <p:cNvPr id="221" name="Shape 221"/>
        <p:cNvGrpSpPr/>
        <p:nvPr/>
      </p:nvGrpSpPr>
      <p:grpSpPr>
        <a:xfrm>
          <a:off x="0" y="0"/>
          <a:ext cx="0" cy="0"/>
          <a:chOff x="0" y="0"/>
          <a:chExt cx="0" cy="0"/>
        </a:xfrm>
      </p:grpSpPr>
      <p:sp>
        <p:nvSpPr>
          <p:cNvPr id="222" name="Google Shape;222;p57"/>
          <p:cNvSpPr/>
          <p:nvPr/>
        </p:nvSpPr>
        <p:spPr>
          <a:xfrm flipH="1">
            <a:off x="6561907" y="1049708"/>
            <a:ext cx="5630093" cy="4495802"/>
          </a:xfrm>
          <a:prstGeom prst="rect">
            <a:avLst/>
          </a:prstGeom>
          <a:solidFill>
            <a:srgbClr val="0081BB"/>
          </a:solidFill>
          <a:ln>
            <a:noFill/>
          </a:ln>
        </p:spPr>
        <p:txBody>
          <a:bodyPr anchorCtr="0" anchor="ctr" bIns="45700" lIns="45700" spcFirstLastPara="1" rIns="45700" wrap="square" tIns="45700">
            <a:noAutofit/>
          </a:bodyPr>
          <a:lstStyle/>
          <a:p>
            <a:pPr indent="0" lvl="0" marL="0" marR="0" rtl="0" algn="ctr">
              <a:lnSpc>
                <a:spcPct val="100000"/>
              </a:lnSpc>
              <a:spcBef>
                <a:spcPts val="0"/>
              </a:spcBef>
              <a:spcAft>
                <a:spcPts val="0"/>
              </a:spcAft>
              <a:buClr>
                <a:srgbClr val="FFFFFF"/>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223" name="Google Shape;223;p57"/>
          <p:cNvSpPr/>
          <p:nvPr>
            <p:ph idx="2" type="pic"/>
          </p:nvPr>
        </p:nvSpPr>
        <p:spPr>
          <a:xfrm>
            <a:off x="5108195" y="1579006"/>
            <a:ext cx="6128122" cy="3437207"/>
          </a:xfrm>
          <a:prstGeom prst="rect">
            <a:avLst/>
          </a:prstGeom>
          <a:noFill/>
          <a:ln>
            <a:noFill/>
          </a:ln>
        </p:spPr>
      </p:sp>
      <p:sp>
        <p:nvSpPr>
          <p:cNvPr id="224" name="Google Shape;224;p57"/>
          <p:cNvSpPr txBox="1"/>
          <p:nvPr>
            <p:ph idx="12" type="sldNum"/>
          </p:nvPr>
        </p:nvSpPr>
        <p:spPr>
          <a:xfrm>
            <a:off x="5892800" y="6172200"/>
            <a:ext cx="2844800" cy="368301"/>
          </a:xfrm>
          <a:prstGeom prst="rect">
            <a:avLst/>
          </a:prstGeom>
          <a:noFill/>
          <a:ln>
            <a:noFill/>
          </a:ln>
        </p:spPr>
        <p:txBody>
          <a:bodyPr anchorCtr="0" anchor="ctr" bIns="45700" lIns="45700" spcFirstLastPara="1" rIns="45700" wrap="square" tIns="45700">
            <a:spAutoFit/>
          </a:bodyPr>
          <a:lstStyle>
            <a:lvl1pPr indent="0" lvl="0" marL="0" algn="r">
              <a:lnSpc>
                <a:spcPct val="100000"/>
              </a:lnSpc>
              <a:spcBef>
                <a:spcPts val="0"/>
              </a:spcBef>
              <a:spcAft>
                <a:spcPts val="0"/>
              </a:spcAft>
              <a:buClr>
                <a:srgbClr val="000000"/>
              </a:buClr>
              <a:buSzPts val="1200"/>
              <a:buFont typeface="Calibri"/>
              <a:buNone/>
              <a:defRPr sz="1200"/>
            </a:lvl1pPr>
            <a:lvl2pPr indent="0" lvl="1" marL="0" algn="r">
              <a:lnSpc>
                <a:spcPct val="100000"/>
              </a:lnSpc>
              <a:spcBef>
                <a:spcPts val="0"/>
              </a:spcBef>
              <a:spcAft>
                <a:spcPts val="0"/>
              </a:spcAft>
              <a:buClr>
                <a:srgbClr val="000000"/>
              </a:buClr>
              <a:buSzPts val="1200"/>
              <a:buFont typeface="Calibri"/>
              <a:buNone/>
              <a:defRPr sz="1200"/>
            </a:lvl2pPr>
            <a:lvl3pPr indent="0" lvl="2" marL="0" algn="r">
              <a:lnSpc>
                <a:spcPct val="100000"/>
              </a:lnSpc>
              <a:spcBef>
                <a:spcPts val="0"/>
              </a:spcBef>
              <a:spcAft>
                <a:spcPts val="0"/>
              </a:spcAft>
              <a:buClr>
                <a:srgbClr val="000000"/>
              </a:buClr>
              <a:buSzPts val="1200"/>
              <a:buFont typeface="Calibri"/>
              <a:buNone/>
              <a:defRPr sz="1200"/>
            </a:lvl3pPr>
            <a:lvl4pPr indent="0" lvl="3" marL="0" algn="r">
              <a:lnSpc>
                <a:spcPct val="100000"/>
              </a:lnSpc>
              <a:spcBef>
                <a:spcPts val="0"/>
              </a:spcBef>
              <a:spcAft>
                <a:spcPts val="0"/>
              </a:spcAft>
              <a:buClr>
                <a:srgbClr val="000000"/>
              </a:buClr>
              <a:buSzPts val="1200"/>
              <a:buFont typeface="Calibri"/>
              <a:buNone/>
              <a:defRPr sz="1200"/>
            </a:lvl4pPr>
            <a:lvl5pPr indent="0" lvl="4" marL="0" algn="r">
              <a:lnSpc>
                <a:spcPct val="100000"/>
              </a:lnSpc>
              <a:spcBef>
                <a:spcPts val="0"/>
              </a:spcBef>
              <a:spcAft>
                <a:spcPts val="0"/>
              </a:spcAft>
              <a:buClr>
                <a:srgbClr val="000000"/>
              </a:buClr>
              <a:buSzPts val="1200"/>
              <a:buFont typeface="Calibri"/>
              <a:buNone/>
              <a:defRPr sz="1200"/>
            </a:lvl5pPr>
            <a:lvl6pPr indent="0" lvl="5" marL="0" algn="r">
              <a:lnSpc>
                <a:spcPct val="100000"/>
              </a:lnSpc>
              <a:spcBef>
                <a:spcPts val="0"/>
              </a:spcBef>
              <a:spcAft>
                <a:spcPts val="0"/>
              </a:spcAft>
              <a:buClr>
                <a:srgbClr val="000000"/>
              </a:buClr>
              <a:buSzPts val="1200"/>
              <a:buFont typeface="Calibri"/>
              <a:buNone/>
              <a:defRPr sz="1200"/>
            </a:lvl6pPr>
            <a:lvl7pPr indent="0" lvl="6" marL="0" algn="r">
              <a:lnSpc>
                <a:spcPct val="100000"/>
              </a:lnSpc>
              <a:spcBef>
                <a:spcPts val="0"/>
              </a:spcBef>
              <a:spcAft>
                <a:spcPts val="0"/>
              </a:spcAft>
              <a:buClr>
                <a:srgbClr val="000000"/>
              </a:buClr>
              <a:buSzPts val="1200"/>
              <a:buFont typeface="Calibri"/>
              <a:buNone/>
              <a:defRPr sz="1200"/>
            </a:lvl7pPr>
            <a:lvl8pPr indent="0" lvl="7" marL="0" algn="r">
              <a:lnSpc>
                <a:spcPct val="100000"/>
              </a:lnSpc>
              <a:spcBef>
                <a:spcPts val="0"/>
              </a:spcBef>
              <a:spcAft>
                <a:spcPts val="0"/>
              </a:spcAft>
              <a:buClr>
                <a:srgbClr val="000000"/>
              </a:buClr>
              <a:buSzPts val="1200"/>
              <a:buFont typeface="Calibri"/>
              <a:buNone/>
              <a:defRPr sz="1200"/>
            </a:lvl8pPr>
            <a:lvl9pPr indent="0" lvl="8" marL="0" algn="r">
              <a:lnSpc>
                <a:spcPct val="100000"/>
              </a:lnSpc>
              <a:spcBef>
                <a:spcPts val="0"/>
              </a:spcBef>
              <a:spcAft>
                <a:spcPts val="0"/>
              </a:spcAft>
              <a:buClr>
                <a:srgbClr val="000000"/>
              </a:buClr>
              <a:buSzPts val="1200"/>
              <a:buFont typeface="Calibri"/>
              <a:buNone/>
              <a:defRPr sz="1200"/>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6_Custom Layout">
  <p:cSld name="36_Custom Layout">
    <p:spTree>
      <p:nvGrpSpPr>
        <p:cNvPr id="225" name="Shape 225"/>
        <p:cNvGrpSpPr/>
        <p:nvPr/>
      </p:nvGrpSpPr>
      <p:grpSpPr>
        <a:xfrm>
          <a:off x="0" y="0"/>
          <a:ext cx="0" cy="0"/>
          <a:chOff x="0" y="0"/>
          <a:chExt cx="0" cy="0"/>
        </a:xfrm>
      </p:grpSpPr>
      <p:sp>
        <p:nvSpPr>
          <p:cNvPr id="226" name="Google Shape;226;p58"/>
          <p:cNvSpPr/>
          <p:nvPr/>
        </p:nvSpPr>
        <p:spPr>
          <a:xfrm>
            <a:off x="5537200" y="0"/>
            <a:ext cx="4775200" cy="6858000"/>
          </a:xfrm>
          <a:prstGeom prst="rect">
            <a:avLst/>
          </a:prstGeom>
          <a:solidFill>
            <a:srgbClr val="0081BB"/>
          </a:solidFill>
          <a:ln>
            <a:noFill/>
          </a:ln>
        </p:spPr>
        <p:txBody>
          <a:bodyPr anchorCtr="0" anchor="ctr" bIns="45700" lIns="45700" spcFirstLastPara="1" rIns="45700" wrap="square" tIns="45700">
            <a:noAutofit/>
          </a:bodyPr>
          <a:lstStyle/>
          <a:p>
            <a:pPr indent="0" lvl="0" marL="0" marR="0" rtl="0" algn="ctr">
              <a:lnSpc>
                <a:spcPct val="100000"/>
              </a:lnSpc>
              <a:spcBef>
                <a:spcPts val="0"/>
              </a:spcBef>
              <a:spcAft>
                <a:spcPts val="0"/>
              </a:spcAft>
              <a:buClr>
                <a:srgbClr val="FFFFFF"/>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227" name="Google Shape;227;p58"/>
          <p:cNvSpPr/>
          <p:nvPr/>
        </p:nvSpPr>
        <p:spPr>
          <a:xfrm>
            <a:off x="5985023" y="746001"/>
            <a:ext cx="5511652" cy="5365998"/>
          </a:xfrm>
          <a:prstGeom prst="rect">
            <a:avLst/>
          </a:prstGeom>
          <a:noFill/>
          <a:ln cap="flat" cmpd="sng" w="12700">
            <a:solidFill>
              <a:srgbClr val="F2F2F2"/>
            </a:solidFill>
            <a:prstDash val="solid"/>
            <a:miter lim="8000"/>
            <a:headEnd len="sm" w="sm" type="none"/>
            <a:tailEnd len="sm" w="sm" type="none"/>
          </a:ln>
        </p:spPr>
        <p:txBody>
          <a:bodyPr anchorCtr="0" anchor="ctr" bIns="45700" lIns="45700" spcFirstLastPara="1" rIns="45700" wrap="square" tIns="45700">
            <a:noAutofit/>
          </a:bodyPr>
          <a:lstStyle/>
          <a:p>
            <a:pPr indent="0" lvl="0" marL="0" marR="0" rtl="0" algn="ctr">
              <a:lnSpc>
                <a:spcPct val="100000"/>
              </a:lnSpc>
              <a:spcBef>
                <a:spcPts val="0"/>
              </a:spcBef>
              <a:spcAft>
                <a:spcPts val="0"/>
              </a:spcAft>
              <a:buClr>
                <a:srgbClr val="FFFFFF"/>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228" name="Google Shape;228;p58"/>
          <p:cNvSpPr/>
          <p:nvPr>
            <p:ph idx="2" type="pic"/>
          </p:nvPr>
        </p:nvSpPr>
        <p:spPr>
          <a:xfrm>
            <a:off x="6203851" y="949568"/>
            <a:ext cx="5092505" cy="4958863"/>
          </a:xfrm>
          <a:prstGeom prst="rect">
            <a:avLst/>
          </a:prstGeom>
          <a:noFill/>
          <a:ln>
            <a:noFill/>
          </a:ln>
        </p:spPr>
      </p:sp>
      <p:sp>
        <p:nvSpPr>
          <p:cNvPr id="229" name="Google Shape;229;p58"/>
          <p:cNvSpPr txBox="1"/>
          <p:nvPr>
            <p:ph idx="12" type="sldNum"/>
          </p:nvPr>
        </p:nvSpPr>
        <p:spPr>
          <a:xfrm>
            <a:off x="5892800" y="6172200"/>
            <a:ext cx="2844800" cy="368301"/>
          </a:xfrm>
          <a:prstGeom prst="rect">
            <a:avLst/>
          </a:prstGeom>
          <a:noFill/>
          <a:ln>
            <a:noFill/>
          </a:ln>
        </p:spPr>
        <p:txBody>
          <a:bodyPr anchorCtr="0" anchor="ctr" bIns="45700" lIns="45700" spcFirstLastPara="1" rIns="45700" wrap="square" tIns="45700">
            <a:spAutoFit/>
          </a:bodyPr>
          <a:lstStyle>
            <a:lvl1pPr indent="0" lvl="0" marL="0" algn="r">
              <a:lnSpc>
                <a:spcPct val="100000"/>
              </a:lnSpc>
              <a:spcBef>
                <a:spcPts val="0"/>
              </a:spcBef>
              <a:spcAft>
                <a:spcPts val="0"/>
              </a:spcAft>
              <a:buClr>
                <a:srgbClr val="000000"/>
              </a:buClr>
              <a:buSzPts val="1200"/>
              <a:buFont typeface="Calibri"/>
              <a:buNone/>
              <a:defRPr sz="1200"/>
            </a:lvl1pPr>
            <a:lvl2pPr indent="0" lvl="1" marL="0" algn="r">
              <a:lnSpc>
                <a:spcPct val="100000"/>
              </a:lnSpc>
              <a:spcBef>
                <a:spcPts val="0"/>
              </a:spcBef>
              <a:spcAft>
                <a:spcPts val="0"/>
              </a:spcAft>
              <a:buClr>
                <a:srgbClr val="000000"/>
              </a:buClr>
              <a:buSzPts val="1200"/>
              <a:buFont typeface="Calibri"/>
              <a:buNone/>
              <a:defRPr sz="1200"/>
            </a:lvl2pPr>
            <a:lvl3pPr indent="0" lvl="2" marL="0" algn="r">
              <a:lnSpc>
                <a:spcPct val="100000"/>
              </a:lnSpc>
              <a:spcBef>
                <a:spcPts val="0"/>
              </a:spcBef>
              <a:spcAft>
                <a:spcPts val="0"/>
              </a:spcAft>
              <a:buClr>
                <a:srgbClr val="000000"/>
              </a:buClr>
              <a:buSzPts val="1200"/>
              <a:buFont typeface="Calibri"/>
              <a:buNone/>
              <a:defRPr sz="1200"/>
            </a:lvl3pPr>
            <a:lvl4pPr indent="0" lvl="3" marL="0" algn="r">
              <a:lnSpc>
                <a:spcPct val="100000"/>
              </a:lnSpc>
              <a:spcBef>
                <a:spcPts val="0"/>
              </a:spcBef>
              <a:spcAft>
                <a:spcPts val="0"/>
              </a:spcAft>
              <a:buClr>
                <a:srgbClr val="000000"/>
              </a:buClr>
              <a:buSzPts val="1200"/>
              <a:buFont typeface="Calibri"/>
              <a:buNone/>
              <a:defRPr sz="1200"/>
            </a:lvl4pPr>
            <a:lvl5pPr indent="0" lvl="4" marL="0" algn="r">
              <a:lnSpc>
                <a:spcPct val="100000"/>
              </a:lnSpc>
              <a:spcBef>
                <a:spcPts val="0"/>
              </a:spcBef>
              <a:spcAft>
                <a:spcPts val="0"/>
              </a:spcAft>
              <a:buClr>
                <a:srgbClr val="000000"/>
              </a:buClr>
              <a:buSzPts val="1200"/>
              <a:buFont typeface="Calibri"/>
              <a:buNone/>
              <a:defRPr sz="1200"/>
            </a:lvl5pPr>
            <a:lvl6pPr indent="0" lvl="5" marL="0" algn="r">
              <a:lnSpc>
                <a:spcPct val="100000"/>
              </a:lnSpc>
              <a:spcBef>
                <a:spcPts val="0"/>
              </a:spcBef>
              <a:spcAft>
                <a:spcPts val="0"/>
              </a:spcAft>
              <a:buClr>
                <a:srgbClr val="000000"/>
              </a:buClr>
              <a:buSzPts val="1200"/>
              <a:buFont typeface="Calibri"/>
              <a:buNone/>
              <a:defRPr sz="1200"/>
            </a:lvl6pPr>
            <a:lvl7pPr indent="0" lvl="6" marL="0" algn="r">
              <a:lnSpc>
                <a:spcPct val="100000"/>
              </a:lnSpc>
              <a:spcBef>
                <a:spcPts val="0"/>
              </a:spcBef>
              <a:spcAft>
                <a:spcPts val="0"/>
              </a:spcAft>
              <a:buClr>
                <a:srgbClr val="000000"/>
              </a:buClr>
              <a:buSzPts val="1200"/>
              <a:buFont typeface="Calibri"/>
              <a:buNone/>
              <a:defRPr sz="1200"/>
            </a:lvl7pPr>
            <a:lvl8pPr indent="0" lvl="7" marL="0" algn="r">
              <a:lnSpc>
                <a:spcPct val="100000"/>
              </a:lnSpc>
              <a:spcBef>
                <a:spcPts val="0"/>
              </a:spcBef>
              <a:spcAft>
                <a:spcPts val="0"/>
              </a:spcAft>
              <a:buClr>
                <a:srgbClr val="000000"/>
              </a:buClr>
              <a:buSzPts val="1200"/>
              <a:buFont typeface="Calibri"/>
              <a:buNone/>
              <a:defRPr sz="1200"/>
            </a:lvl8pPr>
            <a:lvl9pPr indent="0" lvl="8" marL="0" algn="r">
              <a:lnSpc>
                <a:spcPct val="100000"/>
              </a:lnSpc>
              <a:spcBef>
                <a:spcPts val="0"/>
              </a:spcBef>
              <a:spcAft>
                <a:spcPts val="0"/>
              </a:spcAft>
              <a:buClr>
                <a:srgbClr val="000000"/>
              </a:buClr>
              <a:buSzPts val="1200"/>
              <a:buFont typeface="Calibri"/>
              <a:buNone/>
              <a:defRPr sz="1200"/>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20" Type="http://schemas.openxmlformats.org/officeDocument/2006/relationships/slideLayout" Target="../slideLayouts/slideLayout20.xml"/><Relationship Id="rId22" Type="http://schemas.openxmlformats.org/officeDocument/2006/relationships/slideLayout" Target="../slideLayouts/slideLayout22.xml"/><Relationship Id="rId21" Type="http://schemas.openxmlformats.org/officeDocument/2006/relationships/slideLayout" Target="../slideLayouts/slideLayout21.xml"/><Relationship Id="rId24" Type="http://schemas.openxmlformats.org/officeDocument/2006/relationships/slideLayout" Target="../slideLayouts/slideLayout24.xml"/><Relationship Id="rId23" Type="http://schemas.openxmlformats.org/officeDocument/2006/relationships/slideLayout" Target="../slideLayouts/slideLayout23.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26" Type="http://schemas.openxmlformats.org/officeDocument/2006/relationships/slideLayout" Target="../slideLayouts/slideLayout26.xml"/><Relationship Id="rId25" Type="http://schemas.openxmlformats.org/officeDocument/2006/relationships/slideLayout" Target="../slideLayouts/slideLayout25.xml"/><Relationship Id="rId28" Type="http://schemas.openxmlformats.org/officeDocument/2006/relationships/slideLayout" Target="../slideLayouts/slideLayout28.xml"/><Relationship Id="rId27" Type="http://schemas.openxmlformats.org/officeDocument/2006/relationships/slideLayout" Target="../slideLayouts/slideLayout27.xml"/><Relationship Id="rId5" Type="http://schemas.openxmlformats.org/officeDocument/2006/relationships/slideLayout" Target="../slideLayouts/slideLayout5.xml"/><Relationship Id="rId6" Type="http://schemas.openxmlformats.org/officeDocument/2006/relationships/slideLayout" Target="../slideLayouts/slideLayout6.xml"/><Relationship Id="rId29" Type="http://schemas.openxmlformats.org/officeDocument/2006/relationships/slideLayout" Target="../slideLayouts/slideLayout29.xml"/><Relationship Id="rId7" Type="http://schemas.openxmlformats.org/officeDocument/2006/relationships/slideLayout" Target="../slideLayouts/slideLayout7.xml"/><Relationship Id="rId8" Type="http://schemas.openxmlformats.org/officeDocument/2006/relationships/slideLayout" Target="../slideLayouts/slideLayout8.xml"/><Relationship Id="rId31" Type="http://schemas.openxmlformats.org/officeDocument/2006/relationships/slideLayout" Target="../slideLayouts/slideLayout31.xml"/><Relationship Id="rId30" Type="http://schemas.openxmlformats.org/officeDocument/2006/relationships/slideLayout" Target="../slideLayouts/slideLayout30.xml"/><Relationship Id="rId11" Type="http://schemas.openxmlformats.org/officeDocument/2006/relationships/slideLayout" Target="../slideLayouts/slideLayout11.xml"/><Relationship Id="rId33" Type="http://schemas.openxmlformats.org/officeDocument/2006/relationships/slideLayout" Target="../slideLayouts/slideLayout33.xml"/><Relationship Id="rId10" Type="http://schemas.openxmlformats.org/officeDocument/2006/relationships/slideLayout" Target="../slideLayouts/slideLayout10.xml"/><Relationship Id="rId32" Type="http://schemas.openxmlformats.org/officeDocument/2006/relationships/slideLayout" Target="../slideLayouts/slideLayout32.xml"/><Relationship Id="rId13" Type="http://schemas.openxmlformats.org/officeDocument/2006/relationships/slideLayout" Target="../slideLayouts/slideLayout13.xml"/><Relationship Id="rId35" Type="http://schemas.openxmlformats.org/officeDocument/2006/relationships/slideLayout" Target="../slideLayouts/slideLayout35.xml"/><Relationship Id="rId12" Type="http://schemas.openxmlformats.org/officeDocument/2006/relationships/slideLayout" Target="../slideLayouts/slideLayout12.xml"/><Relationship Id="rId34" Type="http://schemas.openxmlformats.org/officeDocument/2006/relationships/slideLayout" Target="../slideLayouts/slideLayout34.xml"/><Relationship Id="rId15" Type="http://schemas.openxmlformats.org/officeDocument/2006/relationships/slideLayout" Target="../slideLayouts/slideLayout15.xml"/><Relationship Id="rId37" Type="http://schemas.openxmlformats.org/officeDocument/2006/relationships/slideLayout" Target="../slideLayouts/slideLayout37.xml"/><Relationship Id="rId14" Type="http://schemas.openxmlformats.org/officeDocument/2006/relationships/slideLayout" Target="../slideLayouts/slideLayout14.xml"/><Relationship Id="rId36" Type="http://schemas.openxmlformats.org/officeDocument/2006/relationships/slideLayout" Target="../slideLayouts/slideLayout36.xml"/><Relationship Id="rId17" Type="http://schemas.openxmlformats.org/officeDocument/2006/relationships/slideLayout" Target="../slideLayouts/slideLayout17.xml"/><Relationship Id="rId39" Type="http://schemas.openxmlformats.org/officeDocument/2006/relationships/theme" Target="../theme/theme1.xml"/><Relationship Id="rId16" Type="http://schemas.openxmlformats.org/officeDocument/2006/relationships/slideLayout" Target="../slideLayouts/slideLayout16.xml"/><Relationship Id="rId38" Type="http://schemas.openxmlformats.org/officeDocument/2006/relationships/slideLayout" Target="../slideLayouts/slideLayout38.xml"/><Relationship Id="rId19" Type="http://schemas.openxmlformats.org/officeDocument/2006/relationships/slideLayout" Target="../slideLayouts/slideLayout19.xml"/><Relationship Id="rId18"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5" name="Shape 5"/>
        <p:cNvGrpSpPr/>
        <p:nvPr/>
      </p:nvGrpSpPr>
      <p:grpSpPr>
        <a:xfrm>
          <a:off x="0" y="0"/>
          <a:ext cx="0" cy="0"/>
          <a:chOff x="0" y="0"/>
          <a:chExt cx="0" cy="0"/>
        </a:xfrm>
      </p:grpSpPr>
      <p:sp>
        <p:nvSpPr>
          <p:cNvPr id="6" name="Google Shape;6;p20"/>
          <p:cNvSpPr txBox="1"/>
          <p:nvPr>
            <p:ph type="title"/>
          </p:nvPr>
        </p:nvSpPr>
        <p:spPr>
          <a:xfrm>
            <a:off x="609600" y="92074"/>
            <a:ext cx="10972800" cy="1508126"/>
          </a:xfrm>
          <a:prstGeom prst="rect">
            <a:avLst/>
          </a:prstGeom>
          <a:noFill/>
          <a:ln>
            <a:noFill/>
          </a:ln>
        </p:spPr>
        <p:txBody>
          <a:bodyPr anchorCtr="0" anchor="ctr" bIns="45700" lIns="45700" spcFirstLastPara="1" rIns="45700" wrap="square" tIns="45700">
            <a:noAutofit/>
          </a:bodyPr>
          <a:lstStyle>
            <a:lvl1pPr lvl="0" marR="0" rtl="0" algn="l">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marR="0" rtl="0" algn="l">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2pPr>
            <a:lvl3pPr lvl="2" marR="0" rtl="0" algn="l">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3pPr>
            <a:lvl4pPr lvl="3" marR="0" rtl="0" algn="l">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4pPr>
            <a:lvl5pPr lvl="4" marR="0" rtl="0" algn="l">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5pPr>
            <a:lvl6pPr lvl="5" marR="0" rtl="0" algn="l">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6pPr>
            <a:lvl7pPr lvl="6" marR="0" rtl="0" algn="l">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7pPr>
            <a:lvl8pPr lvl="7" marR="0" rtl="0" algn="l">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8pPr>
            <a:lvl9pPr lvl="8" marR="0" rtl="0" algn="l">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9pPr>
          </a:lstStyle>
          <a:p/>
        </p:txBody>
      </p:sp>
      <p:sp>
        <p:nvSpPr>
          <p:cNvPr id="7" name="Google Shape;7;p20"/>
          <p:cNvSpPr txBox="1"/>
          <p:nvPr>
            <p:ph idx="1" type="body"/>
          </p:nvPr>
        </p:nvSpPr>
        <p:spPr>
          <a:xfrm>
            <a:off x="609600" y="1600200"/>
            <a:ext cx="10972800" cy="5257800"/>
          </a:xfrm>
          <a:prstGeom prst="rect">
            <a:avLst/>
          </a:prstGeom>
          <a:noFill/>
          <a:ln>
            <a:noFill/>
          </a:ln>
        </p:spPr>
        <p:txBody>
          <a:bodyPr anchorCtr="0" anchor="t" bIns="45700" lIns="45700" spcFirstLastPara="1" rIns="45700" wrap="square" tIns="45700">
            <a:noAutofit/>
          </a:bodyPr>
          <a:lstStyle>
            <a:lvl1pPr indent="-406400" lvl="0" marL="457200" marR="0" rtl="0" algn="l">
              <a:lnSpc>
                <a:spcPct val="90000"/>
              </a:lnSpc>
              <a:spcBef>
                <a:spcPts val="1000"/>
              </a:spcBef>
              <a:spcAft>
                <a:spcPts val="0"/>
              </a:spcAft>
              <a:buClr>
                <a:srgbClr val="000000"/>
              </a:buClr>
              <a:buSzPts val="2800"/>
              <a:buFont typeface="Arial"/>
              <a:buChar char="•"/>
              <a:defRPr b="0" i="0" sz="2800" u="none" cap="none" strike="noStrike">
                <a:solidFill>
                  <a:srgbClr val="000000"/>
                </a:solidFill>
                <a:latin typeface="Calibri"/>
                <a:ea typeface="Calibri"/>
                <a:cs typeface="Calibri"/>
                <a:sym typeface="Calibri"/>
              </a:defRPr>
            </a:lvl1pPr>
            <a:lvl2pPr indent="-406400" lvl="1" marL="914400" marR="0" rtl="0" algn="l">
              <a:lnSpc>
                <a:spcPct val="90000"/>
              </a:lnSpc>
              <a:spcBef>
                <a:spcPts val="1000"/>
              </a:spcBef>
              <a:spcAft>
                <a:spcPts val="0"/>
              </a:spcAft>
              <a:buClr>
                <a:srgbClr val="000000"/>
              </a:buClr>
              <a:buSzPts val="2800"/>
              <a:buFont typeface="Arial"/>
              <a:buChar char="•"/>
              <a:defRPr b="0" i="0" sz="2800" u="none" cap="none" strike="noStrike">
                <a:solidFill>
                  <a:srgbClr val="000000"/>
                </a:solidFill>
                <a:latin typeface="Calibri"/>
                <a:ea typeface="Calibri"/>
                <a:cs typeface="Calibri"/>
                <a:sym typeface="Calibri"/>
              </a:defRPr>
            </a:lvl2pPr>
            <a:lvl3pPr indent="-406400" lvl="2" marL="1371600" marR="0" rtl="0" algn="l">
              <a:lnSpc>
                <a:spcPct val="90000"/>
              </a:lnSpc>
              <a:spcBef>
                <a:spcPts val="1000"/>
              </a:spcBef>
              <a:spcAft>
                <a:spcPts val="0"/>
              </a:spcAft>
              <a:buClr>
                <a:srgbClr val="000000"/>
              </a:buClr>
              <a:buSzPts val="2800"/>
              <a:buFont typeface="Arial"/>
              <a:buChar char="•"/>
              <a:defRPr b="0" i="0" sz="2800" u="none" cap="none" strike="noStrike">
                <a:solidFill>
                  <a:srgbClr val="000000"/>
                </a:solidFill>
                <a:latin typeface="Calibri"/>
                <a:ea typeface="Calibri"/>
                <a:cs typeface="Calibri"/>
                <a:sym typeface="Calibri"/>
              </a:defRPr>
            </a:lvl3pPr>
            <a:lvl4pPr indent="-406400" lvl="3" marL="1828800" marR="0" rtl="0" algn="l">
              <a:lnSpc>
                <a:spcPct val="90000"/>
              </a:lnSpc>
              <a:spcBef>
                <a:spcPts val="1000"/>
              </a:spcBef>
              <a:spcAft>
                <a:spcPts val="0"/>
              </a:spcAft>
              <a:buClr>
                <a:srgbClr val="000000"/>
              </a:buClr>
              <a:buSzPts val="2800"/>
              <a:buFont typeface="Arial"/>
              <a:buChar char="•"/>
              <a:defRPr b="0" i="0" sz="2800" u="none" cap="none" strike="noStrike">
                <a:solidFill>
                  <a:srgbClr val="000000"/>
                </a:solidFill>
                <a:latin typeface="Calibri"/>
                <a:ea typeface="Calibri"/>
                <a:cs typeface="Calibri"/>
                <a:sym typeface="Calibri"/>
              </a:defRPr>
            </a:lvl4pPr>
            <a:lvl5pPr indent="-406400" lvl="4" marL="2286000" marR="0" rtl="0" algn="l">
              <a:lnSpc>
                <a:spcPct val="90000"/>
              </a:lnSpc>
              <a:spcBef>
                <a:spcPts val="1000"/>
              </a:spcBef>
              <a:spcAft>
                <a:spcPts val="0"/>
              </a:spcAft>
              <a:buClr>
                <a:srgbClr val="000000"/>
              </a:buClr>
              <a:buSzPts val="2800"/>
              <a:buFont typeface="Arial"/>
              <a:buChar char="•"/>
              <a:defRPr b="0" i="0" sz="2800" u="none" cap="none" strike="noStrike">
                <a:solidFill>
                  <a:srgbClr val="000000"/>
                </a:solidFill>
                <a:latin typeface="Calibri"/>
                <a:ea typeface="Calibri"/>
                <a:cs typeface="Calibri"/>
                <a:sym typeface="Calibri"/>
              </a:defRPr>
            </a:lvl5pPr>
            <a:lvl6pPr indent="-406400" lvl="5" marL="2743200" marR="0" rtl="0" algn="l">
              <a:lnSpc>
                <a:spcPct val="90000"/>
              </a:lnSpc>
              <a:spcBef>
                <a:spcPts val="1000"/>
              </a:spcBef>
              <a:spcAft>
                <a:spcPts val="0"/>
              </a:spcAft>
              <a:buClr>
                <a:srgbClr val="000000"/>
              </a:buClr>
              <a:buSzPts val="2800"/>
              <a:buFont typeface="Arial"/>
              <a:buChar char="•"/>
              <a:defRPr b="0" i="0" sz="2800" u="none" cap="none" strike="noStrike">
                <a:solidFill>
                  <a:srgbClr val="000000"/>
                </a:solidFill>
                <a:latin typeface="Calibri"/>
                <a:ea typeface="Calibri"/>
                <a:cs typeface="Calibri"/>
                <a:sym typeface="Calibri"/>
              </a:defRPr>
            </a:lvl6pPr>
            <a:lvl7pPr indent="-406400" lvl="6" marL="3200400" marR="0" rtl="0" algn="l">
              <a:lnSpc>
                <a:spcPct val="90000"/>
              </a:lnSpc>
              <a:spcBef>
                <a:spcPts val="1000"/>
              </a:spcBef>
              <a:spcAft>
                <a:spcPts val="0"/>
              </a:spcAft>
              <a:buClr>
                <a:srgbClr val="000000"/>
              </a:buClr>
              <a:buSzPts val="2800"/>
              <a:buFont typeface="Arial"/>
              <a:buChar char="•"/>
              <a:defRPr b="0" i="0" sz="2800" u="none" cap="none" strike="noStrike">
                <a:solidFill>
                  <a:srgbClr val="000000"/>
                </a:solidFill>
                <a:latin typeface="Calibri"/>
                <a:ea typeface="Calibri"/>
                <a:cs typeface="Calibri"/>
                <a:sym typeface="Calibri"/>
              </a:defRPr>
            </a:lvl7pPr>
            <a:lvl8pPr indent="-406400" lvl="7" marL="3657600" marR="0" rtl="0" algn="l">
              <a:lnSpc>
                <a:spcPct val="90000"/>
              </a:lnSpc>
              <a:spcBef>
                <a:spcPts val="1000"/>
              </a:spcBef>
              <a:spcAft>
                <a:spcPts val="0"/>
              </a:spcAft>
              <a:buClr>
                <a:srgbClr val="000000"/>
              </a:buClr>
              <a:buSzPts val="2800"/>
              <a:buFont typeface="Arial"/>
              <a:buChar char="•"/>
              <a:defRPr b="0" i="0" sz="2800" u="none" cap="none" strike="noStrike">
                <a:solidFill>
                  <a:srgbClr val="000000"/>
                </a:solidFill>
                <a:latin typeface="Calibri"/>
                <a:ea typeface="Calibri"/>
                <a:cs typeface="Calibri"/>
                <a:sym typeface="Calibri"/>
              </a:defRPr>
            </a:lvl8pPr>
            <a:lvl9pPr indent="-406400" lvl="8" marL="4114800" marR="0" rtl="0" algn="l">
              <a:lnSpc>
                <a:spcPct val="90000"/>
              </a:lnSpc>
              <a:spcBef>
                <a:spcPts val="1000"/>
              </a:spcBef>
              <a:spcAft>
                <a:spcPts val="0"/>
              </a:spcAft>
              <a:buClr>
                <a:srgbClr val="000000"/>
              </a:buClr>
              <a:buSzPts val="2800"/>
              <a:buFont typeface="Arial"/>
              <a:buChar char="•"/>
              <a:defRPr b="0" i="0" sz="2800" u="none" cap="none" strike="noStrike">
                <a:solidFill>
                  <a:srgbClr val="000000"/>
                </a:solidFill>
                <a:latin typeface="Calibri"/>
                <a:ea typeface="Calibri"/>
                <a:cs typeface="Calibri"/>
                <a:sym typeface="Calibri"/>
              </a:defRPr>
            </a:lvl9pPr>
          </a:lstStyle>
          <a:p/>
        </p:txBody>
      </p:sp>
      <p:sp>
        <p:nvSpPr>
          <p:cNvPr id="8" name="Google Shape;8;p20"/>
          <p:cNvSpPr txBox="1"/>
          <p:nvPr>
            <p:ph idx="12" type="sldNum"/>
          </p:nvPr>
        </p:nvSpPr>
        <p:spPr>
          <a:xfrm>
            <a:off x="5892800" y="6172200"/>
            <a:ext cx="2844800" cy="368301"/>
          </a:xfrm>
          <a:prstGeom prst="rect">
            <a:avLst/>
          </a:prstGeom>
          <a:noFill/>
          <a:ln>
            <a:noFill/>
          </a:ln>
        </p:spPr>
        <p:txBody>
          <a:bodyPr anchorCtr="0" anchor="ctr" bIns="45700" lIns="45700" spcFirstLastPara="1" rIns="45700" wrap="square" tIns="45700">
            <a:spAutoFit/>
          </a:bodyPr>
          <a:lstStyle>
            <a:lvl1pPr indent="0" lvl="0" marL="0" marR="0" rtl="0" algn="r">
              <a:lnSpc>
                <a:spcPct val="100000"/>
              </a:lnSpc>
              <a:spcBef>
                <a:spcPts val="0"/>
              </a:spcBef>
              <a:spcAft>
                <a:spcPts val="0"/>
              </a:spcAft>
              <a:buClr>
                <a:srgbClr val="000000"/>
              </a:buClr>
              <a:buSzPts val="1200"/>
              <a:buFont typeface="Calibri"/>
              <a:buNone/>
              <a:defRPr b="0" i="0" sz="1200" u="none" cap="none" strike="noStrike">
                <a:solidFill>
                  <a:srgbClr val="000000"/>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200"/>
              <a:buFont typeface="Calibri"/>
              <a:buNone/>
              <a:defRPr b="0" i="0" sz="1200" u="none" cap="none" strike="noStrike">
                <a:solidFill>
                  <a:srgbClr val="000000"/>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200"/>
              <a:buFont typeface="Calibri"/>
              <a:buNone/>
              <a:defRPr b="0" i="0" sz="1200" u="none" cap="none" strike="noStrike">
                <a:solidFill>
                  <a:srgbClr val="000000"/>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200"/>
              <a:buFont typeface="Calibri"/>
              <a:buNone/>
              <a:defRPr b="0" i="0" sz="1200" u="none" cap="none" strike="noStrike">
                <a:solidFill>
                  <a:srgbClr val="000000"/>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200"/>
              <a:buFont typeface="Calibri"/>
              <a:buNone/>
              <a:defRPr b="0" i="0" sz="1200" u="none" cap="none" strike="noStrike">
                <a:solidFill>
                  <a:srgbClr val="000000"/>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200"/>
              <a:buFont typeface="Calibri"/>
              <a:buNone/>
              <a:defRPr b="0" i="0" sz="1200" u="none" cap="none" strike="noStrike">
                <a:solidFill>
                  <a:srgbClr val="000000"/>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200"/>
              <a:buFont typeface="Calibri"/>
              <a:buNone/>
              <a:defRPr b="0" i="0" sz="1200" u="none" cap="none" strike="noStrike">
                <a:solidFill>
                  <a:srgbClr val="000000"/>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200"/>
              <a:buFont typeface="Calibri"/>
              <a:buNone/>
              <a:defRPr b="0" i="0" sz="1200" u="none" cap="none" strike="noStrike">
                <a:solidFill>
                  <a:srgbClr val="000000"/>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200"/>
              <a:buFont typeface="Calibri"/>
              <a:buNone/>
              <a:defRPr b="0" i="0" sz="1200" u="none" cap="none" strike="noStrike">
                <a:solidFill>
                  <a:srgbClr val="000000"/>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sz="1400">
              <a:latin typeface="Arial"/>
              <a:ea typeface="Arial"/>
              <a:cs typeface="Arial"/>
              <a:sym typeface="Arial"/>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 id="2147483673" r:id="rId25"/>
    <p:sldLayoutId id="2147483674" r:id="rId26"/>
    <p:sldLayoutId id="2147483675" r:id="rId27"/>
    <p:sldLayoutId id="2147483676" r:id="rId28"/>
    <p:sldLayoutId id="2147483677" r:id="rId29"/>
    <p:sldLayoutId id="2147483678" r:id="rId30"/>
    <p:sldLayoutId id="2147483679" r:id="rId31"/>
    <p:sldLayoutId id="2147483680" r:id="rId32"/>
    <p:sldLayoutId id="2147483681" r:id="rId33"/>
    <p:sldLayoutId id="2147483682" r:id="rId34"/>
    <p:sldLayoutId id="2147483683" r:id="rId35"/>
    <p:sldLayoutId id="2147483684" r:id="rId36"/>
    <p:sldLayoutId id="2147483685" r:id="rId37"/>
    <p:sldLayoutId id="2147483686" r:id="rId38"/>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 Id="rId3" Type="http://schemas.openxmlformats.org/officeDocument/2006/relationships/hyperlink" Target="https://pubmed.ncbi.nlm.nih.gov/34312010/" TargetMode="External"/><Relationship Id="rId4" Type="http://schemas.openxmlformats.org/officeDocument/2006/relationships/image" Target="../media/image16.png"/><Relationship Id="rId5" Type="http://schemas.openxmlformats.org/officeDocument/2006/relationships/image" Target="../media/image19.png"/><Relationship Id="rId6"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3.png"/><Relationship Id="rId4" Type="http://schemas.openxmlformats.org/officeDocument/2006/relationships/image" Target="../media/image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7.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5.png"/><Relationship Id="rId4" Type="http://schemas.openxmlformats.org/officeDocument/2006/relationships/image" Target="../media/image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image" Target="../media/image9.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 Id="rId3" Type="http://schemas.openxmlformats.org/officeDocument/2006/relationships/image" Target="../media/image11.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1.png"/><Relationship Id="rId4" Type="http://schemas.openxmlformats.org/officeDocument/2006/relationships/image" Target="../media/image4.png"/><Relationship Id="rId5" Type="http://schemas.openxmlformats.org/officeDocument/2006/relationships/image" Target="../media/image10.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 Id="rId3" Type="http://schemas.openxmlformats.org/officeDocument/2006/relationships/image" Target="../media/image12.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 Id="rId3" Type="http://schemas.openxmlformats.org/officeDocument/2006/relationships/image" Target="../media/image6.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 Id="rId3" Type="http://schemas.openxmlformats.org/officeDocument/2006/relationships/image" Target="../media/image8.jpg"/><Relationship Id="rId4" Type="http://schemas.openxmlformats.org/officeDocument/2006/relationships/image" Target="../media/image15.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1.png"/><Relationship Id="rId4" Type="http://schemas.openxmlformats.org/officeDocument/2006/relationships/image" Target="../media/image13.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 Id="rId3" Type="http://schemas.openxmlformats.org/officeDocument/2006/relationships/image" Target="../media/image14.png"/><Relationship Id="rId4" Type="http://schemas.openxmlformats.org/officeDocument/2006/relationships/image" Target="../media/image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5.xml"/><Relationship Id="rId3" Type="http://schemas.openxmlformats.org/officeDocument/2006/relationships/image" Target="../media/image17.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1.png"/><Relationship Id="rId4" Type="http://schemas.openxmlformats.org/officeDocument/2006/relationships/hyperlink" Target="https://www.fda.gov/media/142749/download" TargetMode="External"/><Relationship Id="rId5" Type="http://schemas.openxmlformats.org/officeDocument/2006/relationships/image" Target="../media/image18.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1.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hyperlink" Target="https://pubmed.ncbi.nlm.nih.gov/34312010/" TargetMode="External"/><Relationship Id="rId4" Type="http://schemas.openxmlformats.org/officeDocument/2006/relationships/image" Target="../media/image16.png"/><Relationship Id="rId5" Type="http://schemas.openxmlformats.org/officeDocument/2006/relationships/image" Target="../media/image19.png"/><Relationship Id="rId6" Type="http://schemas.openxmlformats.org/officeDocument/2006/relationships/image" Target="../media/image21.png"/><Relationship Id="rId7" Type="http://schemas.openxmlformats.org/officeDocument/2006/relationships/image" Target="../media/image20.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3" name="Shape 233"/>
        <p:cNvGrpSpPr/>
        <p:nvPr/>
      </p:nvGrpSpPr>
      <p:grpSpPr>
        <a:xfrm>
          <a:off x="0" y="0"/>
          <a:ext cx="0" cy="0"/>
          <a:chOff x="0" y="0"/>
          <a:chExt cx="0" cy="0"/>
        </a:xfrm>
      </p:grpSpPr>
      <p:sp>
        <p:nvSpPr>
          <p:cNvPr id="234" name="Google Shape;234;p18"/>
          <p:cNvSpPr txBox="1"/>
          <p:nvPr/>
        </p:nvSpPr>
        <p:spPr>
          <a:xfrm>
            <a:off x="6633625" y="152450"/>
            <a:ext cx="4737900" cy="2485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US" sz="1150">
                <a:solidFill>
                  <a:schemeClr val="dk1"/>
                </a:solidFill>
              </a:rPr>
              <a:t>44. Myocarditis / pericarditis associated with COVID-19 vaccine: https://science.gc.ca/</a:t>
            </a:r>
            <a:endParaRPr sz="1150">
              <a:solidFill>
                <a:schemeClr val="dk1"/>
              </a:solidFill>
            </a:endParaRPr>
          </a:p>
          <a:p>
            <a:pPr indent="0" lvl="0" marL="0" rtl="0" algn="l">
              <a:spcBef>
                <a:spcPts val="0"/>
              </a:spcBef>
              <a:spcAft>
                <a:spcPts val="0"/>
              </a:spcAft>
              <a:buNone/>
            </a:pPr>
            <a:r>
              <a:rPr lang="en-US" sz="1150">
                <a:solidFill>
                  <a:schemeClr val="dk1"/>
                </a:solidFill>
              </a:rPr>
              <a:t>eic/site/063.nsf/eng/h_98291.html</a:t>
            </a:r>
            <a:endParaRPr sz="1150">
              <a:solidFill>
                <a:schemeClr val="dk1"/>
              </a:solidFill>
            </a:endParaRPr>
          </a:p>
          <a:p>
            <a:pPr indent="0" lvl="0" marL="0" rtl="0" algn="l">
              <a:spcBef>
                <a:spcPts val="0"/>
              </a:spcBef>
              <a:spcAft>
                <a:spcPts val="0"/>
              </a:spcAft>
              <a:buClr>
                <a:schemeClr val="dk1"/>
              </a:buClr>
              <a:buSzPts val="1100"/>
              <a:buFont typeface="Arial"/>
              <a:buNone/>
            </a:pPr>
            <a:r>
              <a:t/>
            </a:r>
            <a:endParaRPr sz="1150">
              <a:solidFill>
                <a:schemeClr val="dk1"/>
              </a:solidFill>
            </a:endParaRPr>
          </a:p>
          <a:p>
            <a:pPr indent="0" lvl="0" marL="0" rtl="0" algn="l">
              <a:spcBef>
                <a:spcPts val="0"/>
              </a:spcBef>
              <a:spcAft>
                <a:spcPts val="0"/>
              </a:spcAft>
              <a:buClr>
                <a:schemeClr val="dk1"/>
              </a:buClr>
              <a:buSzPts val="1100"/>
              <a:buFont typeface="Arial"/>
              <a:buNone/>
            </a:pPr>
            <a:r>
              <a:rPr lang="en-US" sz="1150">
                <a:solidFill>
                  <a:schemeClr val="dk1"/>
                </a:solidFill>
              </a:rPr>
              <a:t>45. The new COVID-19 mRNA vaccine platform and myocarditis: clues to the possible</a:t>
            </a:r>
            <a:endParaRPr sz="1150">
              <a:solidFill>
                <a:schemeClr val="dk1"/>
              </a:solidFill>
            </a:endParaRPr>
          </a:p>
          <a:p>
            <a:pPr indent="0" lvl="0" marL="0" rtl="0" algn="l">
              <a:spcBef>
                <a:spcPts val="0"/>
              </a:spcBef>
              <a:spcAft>
                <a:spcPts val="0"/>
              </a:spcAft>
              <a:buNone/>
            </a:pPr>
            <a:r>
              <a:rPr lang="en-US" sz="1150">
                <a:solidFill>
                  <a:schemeClr val="dk1"/>
                </a:solidFill>
              </a:rPr>
              <a:t>underlying mechanism: </a:t>
            </a:r>
            <a:r>
              <a:rPr lang="en-US" sz="1150" u="sng">
                <a:solidFill>
                  <a:schemeClr val="hlink"/>
                </a:solidFill>
                <a:hlinkClick r:id="rId3"/>
              </a:rPr>
              <a:t>https://pubmed.ncbi.nlm.nih.gov/34312010/</a:t>
            </a:r>
            <a:endParaRPr sz="1150">
              <a:solidFill>
                <a:schemeClr val="dk1"/>
              </a:solidFill>
            </a:endParaRPr>
          </a:p>
          <a:p>
            <a:pPr indent="0" lvl="0" marL="0" rtl="0" algn="l">
              <a:spcBef>
                <a:spcPts val="0"/>
              </a:spcBef>
              <a:spcAft>
                <a:spcPts val="0"/>
              </a:spcAft>
              <a:buClr>
                <a:schemeClr val="dk1"/>
              </a:buClr>
              <a:buSzPts val="1100"/>
              <a:buFont typeface="Arial"/>
              <a:buNone/>
            </a:pPr>
            <a:r>
              <a:t/>
            </a:r>
            <a:endParaRPr sz="1150">
              <a:solidFill>
                <a:schemeClr val="dk1"/>
              </a:solidFill>
            </a:endParaRPr>
          </a:p>
          <a:p>
            <a:pPr indent="0" lvl="0" marL="0" rtl="0" algn="l">
              <a:spcBef>
                <a:spcPts val="0"/>
              </a:spcBef>
              <a:spcAft>
                <a:spcPts val="0"/>
              </a:spcAft>
              <a:buClr>
                <a:schemeClr val="dk1"/>
              </a:buClr>
              <a:buSzPts val="1100"/>
              <a:buFont typeface="Arial"/>
              <a:buNone/>
            </a:pPr>
            <a:r>
              <a:rPr lang="en-US" sz="1150">
                <a:solidFill>
                  <a:schemeClr val="dk1"/>
                </a:solidFill>
              </a:rPr>
              <a:t>46. Myocarditis associated with COVID-19 vaccination: echocardiographic, cardiac</a:t>
            </a:r>
            <a:endParaRPr sz="1150">
              <a:solidFill>
                <a:schemeClr val="dk1"/>
              </a:solidFill>
            </a:endParaRPr>
          </a:p>
          <a:p>
            <a:pPr indent="0" lvl="0" marL="0" rtl="0" algn="l">
              <a:spcBef>
                <a:spcPts val="0"/>
              </a:spcBef>
              <a:spcAft>
                <a:spcPts val="0"/>
              </a:spcAft>
              <a:buClr>
                <a:schemeClr val="dk1"/>
              </a:buClr>
              <a:buSzPts val="1100"/>
              <a:buFont typeface="Arial"/>
              <a:buNone/>
            </a:pPr>
            <a:r>
              <a:rPr lang="en-US" sz="1150">
                <a:solidFill>
                  <a:schemeClr val="dk1"/>
                </a:solidFill>
              </a:rPr>
              <a:t>tomography, and magnetic resonance imaging findings: https://www.ahajournals.org/</a:t>
            </a:r>
            <a:endParaRPr sz="1150">
              <a:solidFill>
                <a:schemeClr val="dk1"/>
              </a:solidFill>
            </a:endParaRPr>
          </a:p>
          <a:p>
            <a:pPr indent="0" lvl="0" marL="0" rtl="0" algn="l">
              <a:spcBef>
                <a:spcPts val="0"/>
              </a:spcBef>
              <a:spcAft>
                <a:spcPts val="0"/>
              </a:spcAft>
              <a:buNone/>
            </a:pPr>
            <a:r>
              <a:rPr lang="en-US" sz="1150">
                <a:solidFill>
                  <a:schemeClr val="dk1"/>
                </a:solidFill>
              </a:rPr>
              <a:t>doi/10.1161/CIRCIMAGING.121.013236</a:t>
            </a:r>
            <a:endParaRPr sz="1200">
              <a:latin typeface="Calibri"/>
              <a:ea typeface="Calibri"/>
              <a:cs typeface="Calibri"/>
              <a:sym typeface="Calibri"/>
            </a:endParaRPr>
          </a:p>
        </p:txBody>
      </p:sp>
      <p:pic>
        <p:nvPicPr>
          <p:cNvPr id="235" name="Google Shape;235;p18"/>
          <p:cNvPicPr preferRelativeResize="0"/>
          <p:nvPr/>
        </p:nvPicPr>
        <p:blipFill>
          <a:blip r:embed="rId4">
            <a:alphaModFix/>
          </a:blip>
          <a:stretch>
            <a:fillRect/>
          </a:stretch>
        </p:blipFill>
        <p:spPr>
          <a:xfrm>
            <a:off x="6419099" y="2638250"/>
            <a:ext cx="5060450" cy="3771526"/>
          </a:xfrm>
          <a:prstGeom prst="rect">
            <a:avLst/>
          </a:prstGeom>
          <a:noFill/>
          <a:ln>
            <a:noFill/>
          </a:ln>
        </p:spPr>
      </p:pic>
      <p:pic>
        <p:nvPicPr>
          <p:cNvPr id="236" name="Google Shape;236;p18"/>
          <p:cNvPicPr preferRelativeResize="0"/>
          <p:nvPr/>
        </p:nvPicPr>
        <p:blipFill>
          <a:blip r:embed="rId5">
            <a:alphaModFix/>
          </a:blip>
          <a:stretch>
            <a:fillRect/>
          </a:stretch>
        </p:blipFill>
        <p:spPr>
          <a:xfrm>
            <a:off x="304800" y="268350"/>
            <a:ext cx="5700251" cy="5483778"/>
          </a:xfrm>
          <a:prstGeom prst="rect">
            <a:avLst/>
          </a:prstGeom>
          <a:noFill/>
          <a:ln>
            <a:noFill/>
          </a:ln>
        </p:spPr>
      </p:pic>
      <p:pic>
        <p:nvPicPr>
          <p:cNvPr descr="Inalienable Rights Alliance logo.png" id="237" name="Google Shape;237;p18"/>
          <p:cNvPicPr preferRelativeResize="0"/>
          <p:nvPr/>
        </p:nvPicPr>
        <p:blipFill rotWithShape="1">
          <a:blip r:embed="rId6">
            <a:alphaModFix/>
          </a:blip>
          <a:srcRect b="0" l="0" r="0" t="0"/>
          <a:stretch/>
        </p:blipFill>
        <p:spPr>
          <a:xfrm>
            <a:off x="11203709" y="5988510"/>
            <a:ext cx="750270" cy="737236"/>
          </a:xfrm>
          <a:prstGeom prst="rect">
            <a:avLst/>
          </a:prstGeom>
          <a:noFill/>
          <a:ln>
            <a:noFill/>
          </a:ln>
        </p:spPr>
      </p:pic>
      <p:sp>
        <p:nvSpPr>
          <p:cNvPr id="238" name="Google Shape;238;p18"/>
          <p:cNvSpPr/>
          <p:nvPr/>
        </p:nvSpPr>
        <p:spPr>
          <a:xfrm>
            <a:off x="7668745" y="6243091"/>
            <a:ext cx="3481500" cy="5220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454545"/>
              </a:buClr>
              <a:buSzPts val="1275"/>
              <a:buFont typeface="Avenir"/>
              <a:buNone/>
            </a:pPr>
            <a:r>
              <a:rPr b="0" i="0" lang="en-US" sz="1275" u="none" cap="none" strike="noStrike">
                <a:solidFill>
                  <a:srgbClr val="454545"/>
                </a:solidFill>
                <a:latin typeface="Avenir"/>
                <a:ea typeface="Avenir"/>
                <a:cs typeface="Avenir"/>
                <a:sym typeface="Avenir"/>
              </a:rPr>
              <a:t>PRESENTED BY  </a:t>
            </a:r>
            <a:r>
              <a:rPr b="0" i="0" lang="en-US" sz="1275" u="none" cap="none" strike="noStrike">
                <a:solidFill>
                  <a:srgbClr val="C51B10"/>
                </a:solidFill>
                <a:latin typeface="Avenir"/>
                <a:ea typeface="Avenir"/>
                <a:cs typeface="Avenir"/>
                <a:sym typeface="Avenir"/>
              </a:rPr>
              <a:t>DR. ERIC FEINTUCH, D.C.</a:t>
            </a:r>
            <a:endParaRPr/>
          </a:p>
        </p:txBody>
      </p:sp>
      <p:sp>
        <p:nvSpPr>
          <p:cNvPr id="239" name="Google Shape;239;p18"/>
          <p:cNvSpPr txBox="1"/>
          <p:nvPr>
            <p:ph idx="12" type="sldNum"/>
          </p:nvPr>
        </p:nvSpPr>
        <p:spPr>
          <a:xfrm>
            <a:off x="674050" y="6243100"/>
            <a:ext cx="2844900" cy="369300"/>
          </a:xfrm>
          <a:prstGeom prst="rect">
            <a:avLst/>
          </a:prstGeom>
        </p:spPr>
        <p:txBody>
          <a:bodyPr anchorCtr="0" anchor="ctr" bIns="45700" lIns="45700" spcFirstLastPara="1" rIns="45700" wrap="square" tIns="45700">
            <a:spAutoFit/>
          </a:bodyPr>
          <a:lstStyle/>
          <a:p>
            <a:pPr indent="0" lvl="0" marL="0" rtl="0" algn="l">
              <a:spcBef>
                <a:spcPts val="0"/>
              </a:spcBef>
              <a:spcAft>
                <a:spcPts val="0"/>
              </a:spcAft>
              <a:buClr>
                <a:srgbClr val="000000"/>
              </a:buClr>
              <a:buSzPts val="1200"/>
              <a:buFont typeface="Calibri"/>
              <a:buNone/>
            </a:pPr>
            <a:fld id="{00000000-1234-1234-1234-123412341234}" type="slidenum">
              <a:rPr lang="en-US" sz="1800"/>
              <a:t>‹#›</a:t>
            </a:fld>
            <a:endParaRPr sz="18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38"/>
                                        </p:tgtEl>
                                        <p:attrNameLst>
                                          <p:attrName>style.visibility</p:attrName>
                                        </p:attrNameLst>
                                      </p:cBhvr>
                                      <p:to>
                                        <p:strVal val="visible"/>
                                      </p:to>
                                    </p:set>
                                    <p:animEffect filter="fade" transition="in">
                                      <p:cBhvr>
                                        <p:cTn dur="1000"/>
                                        <p:tgtEl>
                                          <p:spTgt spid="23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3" name="Shape 243"/>
        <p:cNvGrpSpPr/>
        <p:nvPr/>
      </p:nvGrpSpPr>
      <p:grpSpPr>
        <a:xfrm>
          <a:off x="0" y="0"/>
          <a:ext cx="0" cy="0"/>
          <a:chOff x="0" y="0"/>
          <a:chExt cx="0" cy="0"/>
        </a:xfrm>
      </p:grpSpPr>
      <p:sp>
        <p:nvSpPr>
          <p:cNvPr id="244" name="Google Shape;244;g137bd265ad5_0_45"/>
          <p:cNvSpPr txBox="1"/>
          <p:nvPr>
            <p:ph idx="12" type="sldNum"/>
          </p:nvPr>
        </p:nvSpPr>
        <p:spPr>
          <a:xfrm>
            <a:off x="428575" y="6187950"/>
            <a:ext cx="2844900" cy="369300"/>
          </a:xfrm>
          <a:prstGeom prst="rect">
            <a:avLst/>
          </a:prstGeom>
        </p:spPr>
        <p:txBody>
          <a:bodyPr anchorCtr="0" anchor="ctr" bIns="45700" lIns="45700" spcFirstLastPara="1" rIns="45700" wrap="square" tIns="45700">
            <a:spAutoFit/>
          </a:bodyPr>
          <a:lstStyle/>
          <a:p>
            <a:pPr indent="0" lvl="0" marL="0" rtl="0" algn="l">
              <a:spcBef>
                <a:spcPts val="0"/>
              </a:spcBef>
              <a:spcAft>
                <a:spcPts val="0"/>
              </a:spcAft>
              <a:buClr>
                <a:srgbClr val="000000"/>
              </a:buClr>
              <a:buSzPts val="1200"/>
              <a:buFont typeface="Calibri"/>
              <a:buNone/>
            </a:pPr>
            <a:fld id="{00000000-1234-1234-1234-123412341234}" type="slidenum">
              <a:rPr lang="en-US" sz="1800"/>
              <a:t>‹#›</a:t>
            </a:fld>
            <a:endParaRPr sz="1800"/>
          </a:p>
        </p:txBody>
      </p:sp>
      <p:sp>
        <p:nvSpPr>
          <p:cNvPr id="245" name="Google Shape;245;g137bd265ad5_0_45"/>
          <p:cNvSpPr/>
          <p:nvPr/>
        </p:nvSpPr>
        <p:spPr>
          <a:xfrm>
            <a:off x="0" y="0"/>
            <a:ext cx="12192000" cy="5917200"/>
          </a:xfrm>
          <a:prstGeom prst="rect">
            <a:avLst/>
          </a:prstGeom>
          <a:solidFill>
            <a:srgbClr val="0081BB"/>
          </a:solidFill>
          <a:ln>
            <a:noFill/>
          </a:ln>
        </p:spPr>
        <p:txBody>
          <a:bodyPr anchorCtr="0" anchor="ctr" bIns="45700" lIns="45700" spcFirstLastPara="1" rIns="45700" wrap="square" tIns="45700">
            <a:noAutofit/>
          </a:bodyPr>
          <a:lstStyle/>
          <a:p>
            <a:pPr indent="0" lvl="0" marL="0" marR="0" rtl="0" algn="ctr">
              <a:lnSpc>
                <a:spcPct val="100000"/>
              </a:lnSpc>
              <a:spcBef>
                <a:spcPts val="0"/>
              </a:spcBef>
              <a:spcAft>
                <a:spcPts val="0"/>
              </a:spcAft>
              <a:buClr>
                <a:srgbClr val="FFFFFF"/>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246" name="Google Shape;246;g137bd265ad5_0_45"/>
          <p:cNvSpPr txBox="1"/>
          <p:nvPr/>
        </p:nvSpPr>
        <p:spPr>
          <a:xfrm>
            <a:off x="250050" y="168500"/>
            <a:ext cx="11691900" cy="446400"/>
          </a:xfrm>
          <a:prstGeom prst="rect">
            <a:avLst/>
          </a:prstGeom>
          <a:noFill/>
          <a:ln>
            <a:noFill/>
          </a:ln>
        </p:spPr>
        <p:txBody>
          <a:bodyPr anchorCtr="0" anchor="t" bIns="45700" lIns="45700" spcFirstLastPara="1" rIns="45700" wrap="square" tIns="45700">
            <a:spAutoFit/>
          </a:bodyPr>
          <a:lstStyle/>
          <a:p>
            <a:pPr indent="0" lvl="0" marL="0" marR="0" rtl="0" algn="l">
              <a:lnSpc>
                <a:spcPct val="100000"/>
              </a:lnSpc>
              <a:spcBef>
                <a:spcPts val="0"/>
              </a:spcBef>
              <a:spcAft>
                <a:spcPts val="0"/>
              </a:spcAft>
              <a:buClr>
                <a:schemeClr val="dk1"/>
              </a:buClr>
              <a:buSzPts val="1100"/>
              <a:buFont typeface="Arial"/>
              <a:buNone/>
            </a:pPr>
            <a:r>
              <a:rPr b="1" lang="en-US" sz="2300">
                <a:solidFill>
                  <a:srgbClr val="FFFFFF"/>
                </a:solidFill>
                <a:latin typeface="Montserrat"/>
                <a:ea typeface="Montserrat"/>
                <a:cs typeface="Montserrat"/>
                <a:sym typeface="Montserrat"/>
              </a:rPr>
              <a:t>The Future Framework is based on immune bridging and its a failed model.</a:t>
            </a:r>
            <a:endParaRPr b="1" sz="2300">
              <a:solidFill>
                <a:srgbClr val="FFFFFF"/>
              </a:solidFill>
              <a:latin typeface="Montserrat"/>
              <a:ea typeface="Montserrat"/>
              <a:cs typeface="Montserrat"/>
              <a:sym typeface="Montserrat"/>
            </a:endParaRPr>
          </a:p>
        </p:txBody>
      </p:sp>
      <p:pic>
        <p:nvPicPr>
          <p:cNvPr descr="Inalienable Rights Alliance logo.png" id="247" name="Google Shape;247;g137bd265ad5_0_45"/>
          <p:cNvPicPr preferRelativeResize="0"/>
          <p:nvPr/>
        </p:nvPicPr>
        <p:blipFill rotWithShape="1">
          <a:blip r:embed="rId3">
            <a:alphaModFix/>
          </a:blip>
          <a:srcRect b="0" l="0" r="0" t="0"/>
          <a:stretch/>
        </p:blipFill>
        <p:spPr>
          <a:xfrm>
            <a:off x="11212359" y="5988685"/>
            <a:ext cx="750270" cy="737236"/>
          </a:xfrm>
          <a:prstGeom prst="rect">
            <a:avLst/>
          </a:prstGeom>
          <a:noFill/>
          <a:ln>
            <a:noFill/>
          </a:ln>
        </p:spPr>
      </p:pic>
      <p:sp>
        <p:nvSpPr>
          <p:cNvPr id="248" name="Google Shape;248;g137bd265ad5_0_45"/>
          <p:cNvSpPr txBox="1"/>
          <p:nvPr/>
        </p:nvSpPr>
        <p:spPr>
          <a:xfrm>
            <a:off x="250050" y="1162500"/>
            <a:ext cx="11748000" cy="1477500"/>
          </a:xfrm>
          <a:prstGeom prst="rect">
            <a:avLst/>
          </a:prstGeom>
          <a:noFill/>
          <a:ln>
            <a:noFill/>
          </a:ln>
        </p:spPr>
        <p:txBody>
          <a:bodyPr anchorCtr="0" anchor="t" bIns="45700" lIns="45700" spcFirstLastPara="1" rIns="45700" wrap="square" tIns="45700">
            <a:spAutoFit/>
          </a:bodyPr>
          <a:lstStyle/>
          <a:p>
            <a:pPr indent="-342900" lvl="0" marL="457200" marR="0" rtl="0" algn="l">
              <a:lnSpc>
                <a:spcPct val="100000"/>
              </a:lnSpc>
              <a:spcBef>
                <a:spcPts val="0"/>
              </a:spcBef>
              <a:spcAft>
                <a:spcPts val="0"/>
              </a:spcAft>
              <a:buClr>
                <a:srgbClr val="FFFFFF"/>
              </a:buClr>
              <a:buSzPts val="1800"/>
              <a:buFont typeface="Montserrat"/>
              <a:buChar char="●"/>
            </a:pPr>
            <a:r>
              <a:rPr b="1" lang="en-US" sz="1800">
                <a:solidFill>
                  <a:srgbClr val="FFFFFF"/>
                </a:solidFill>
                <a:latin typeface="Montserrat"/>
                <a:ea typeface="Montserrat"/>
                <a:cs typeface="Montserrat"/>
                <a:sym typeface="Montserrat"/>
              </a:rPr>
              <a:t>We should be looking not just at the level of antibody, but the types of antibodies functionally that are made?</a:t>
            </a:r>
            <a:endParaRPr b="1" sz="1800">
              <a:solidFill>
                <a:srgbClr val="FFFFFF"/>
              </a:solidFill>
              <a:latin typeface="Montserrat"/>
              <a:ea typeface="Montserrat"/>
              <a:cs typeface="Montserrat"/>
              <a:sym typeface="Montserrat"/>
            </a:endParaRPr>
          </a:p>
          <a:p>
            <a:pPr indent="0" lvl="0" marL="457200" marR="0" rtl="0" algn="l">
              <a:lnSpc>
                <a:spcPct val="100000"/>
              </a:lnSpc>
              <a:spcBef>
                <a:spcPts val="0"/>
              </a:spcBef>
              <a:spcAft>
                <a:spcPts val="0"/>
              </a:spcAft>
              <a:buNone/>
            </a:pPr>
            <a:r>
              <a:t/>
            </a:r>
            <a:endParaRPr b="1" sz="1800">
              <a:solidFill>
                <a:srgbClr val="FFFFFF"/>
              </a:solidFill>
              <a:latin typeface="Montserrat"/>
              <a:ea typeface="Montserrat"/>
              <a:cs typeface="Montserrat"/>
              <a:sym typeface="Montserrat"/>
            </a:endParaRPr>
          </a:p>
          <a:p>
            <a:pPr indent="-342900" lvl="0" marL="457200" marR="0" rtl="0" algn="l">
              <a:lnSpc>
                <a:spcPct val="100000"/>
              </a:lnSpc>
              <a:spcBef>
                <a:spcPts val="0"/>
              </a:spcBef>
              <a:spcAft>
                <a:spcPts val="0"/>
              </a:spcAft>
              <a:buClr>
                <a:srgbClr val="FFFFFF"/>
              </a:buClr>
              <a:buSzPts val="1800"/>
              <a:buFont typeface="Montserrat"/>
              <a:buChar char="●"/>
            </a:pPr>
            <a:r>
              <a:rPr b="1" lang="en-US" sz="1800">
                <a:solidFill>
                  <a:srgbClr val="FFFFFF"/>
                </a:solidFill>
                <a:latin typeface="Montserrat"/>
                <a:ea typeface="Montserrat"/>
                <a:cs typeface="Montserrat"/>
                <a:sym typeface="Montserrat"/>
              </a:rPr>
              <a:t>There is no public repository nor is there quality assured which will help correlate protection data</a:t>
            </a:r>
            <a:endParaRPr b="1" sz="1800">
              <a:solidFill>
                <a:srgbClr val="FFFFFF"/>
              </a:solidFill>
              <a:latin typeface="Montserrat"/>
              <a:ea typeface="Montserrat"/>
              <a:cs typeface="Montserrat"/>
              <a:sym typeface="Montserrat"/>
            </a:endParaRPr>
          </a:p>
        </p:txBody>
      </p:sp>
      <p:sp>
        <p:nvSpPr>
          <p:cNvPr id="249" name="Google Shape;249;g137bd265ad5_0_45"/>
          <p:cNvSpPr txBox="1"/>
          <p:nvPr/>
        </p:nvSpPr>
        <p:spPr>
          <a:xfrm>
            <a:off x="203850" y="2886700"/>
            <a:ext cx="11840400" cy="1200600"/>
          </a:xfrm>
          <a:prstGeom prst="rect">
            <a:avLst/>
          </a:prstGeom>
          <a:noFill/>
          <a:ln>
            <a:noFill/>
          </a:ln>
        </p:spPr>
        <p:txBody>
          <a:bodyPr anchorCtr="0" anchor="t" bIns="45700" lIns="45700" spcFirstLastPara="1" rIns="45700" wrap="square" tIns="45700">
            <a:spAutoFit/>
          </a:bodyPr>
          <a:lstStyle/>
          <a:p>
            <a:pPr indent="-342900" lvl="0" marL="457200" rtl="0" algn="l">
              <a:spcBef>
                <a:spcPts val="0"/>
              </a:spcBef>
              <a:spcAft>
                <a:spcPts val="0"/>
              </a:spcAft>
              <a:buClr>
                <a:srgbClr val="FFFFFF"/>
              </a:buClr>
              <a:buSzPts val="1800"/>
              <a:buFont typeface="Montserrat"/>
              <a:buChar char="●"/>
            </a:pPr>
            <a:r>
              <a:rPr b="1" lang="en-US" sz="1800">
                <a:solidFill>
                  <a:srgbClr val="FFFFFF"/>
                </a:solidFill>
                <a:latin typeface="Montserrat"/>
                <a:ea typeface="Montserrat"/>
                <a:cs typeface="Montserrat"/>
                <a:sym typeface="Montserrat"/>
              </a:rPr>
              <a:t>The cycle time for new variants can be every 3-6 months and what would the vaccine uptake be?</a:t>
            </a:r>
            <a:endParaRPr b="1" sz="1800">
              <a:solidFill>
                <a:srgbClr val="FFFFFF"/>
              </a:solidFill>
              <a:latin typeface="Montserrat"/>
              <a:ea typeface="Montserrat"/>
              <a:cs typeface="Montserrat"/>
              <a:sym typeface="Montserrat"/>
            </a:endParaRPr>
          </a:p>
          <a:p>
            <a:pPr indent="0" lvl="0" marL="457200" rtl="0" algn="l">
              <a:spcBef>
                <a:spcPts val="0"/>
              </a:spcBef>
              <a:spcAft>
                <a:spcPts val="0"/>
              </a:spcAft>
              <a:buNone/>
            </a:pPr>
            <a:r>
              <a:t/>
            </a:r>
            <a:endParaRPr b="1" sz="1800">
              <a:solidFill>
                <a:srgbClr val="FFFFFF"/>
              </a:solidFill>
              <a:latin typeface="Montserrat"/>
              <a:ea typeface="Montserrat"/>
              <a:cs typeface="Montserrat"/>
              <a:sym typeface="Montserrat"/>
            </a:endParaRPr>
          </a:p>
          <a:p>
            <a:pPr indent="-342900" lvl="0" marL="457200" rtl="0" algn="l">
              <a:spcBef>
                <a:spcPts val="0"/>
              </a:spcBef>
              <a:spcAft>
                <a:spcPts val="0"/>
              </a:spcAft>
              <a:buClr>
                <a:srgbClr val="FFFFFF"/>
              </a:buClr>
              <a:buSzPts val="1800"/>
              <a:buFont typeface="Montserrat"/>
              <a:buChar char="●"/>
            </a:pPr>
            <a:r>
              <a:rPr b="1" lang="en-US" sz="1800">
                <a:solidFill>
                  <a:srgbClr val="FFFFFF"/>
                </a:solidFill>
                <a:latin typeface="Montserrat"/>
                <a:ea typeface="Montserrat"/>
                <a:cs typeface="Montserrat"/>
                <a:sym typeface="Montserrat"/>
              </a:rPr>
              <a:t>Who is willing to take vaccines that frequently?</a:t>
            </a:r>
            <a:endParaRPr b="1" sz="1800">
              <a:solidFill>
                <a:srgbClr val="FFFFFF"/>
              </a:solidFill>
              <a:latin typeface="Montserrat"/>
              <a:ea typeface="Montserrat"/>
              <a:cs typeface="Montserrat"/>
              <a:sym typeface="Montserrat"/>
            </a:endParaRPr>
          </a:p>
        </p:txBody>
      </p:sp>
      <p:sp>
        <p:nvSpPr>
          <p:cNvPr id="250" name="Google Shape;250;g137bd265ad5_0_45"/>
          <p:cNvSpPr txBox="1"/>
          <p:nvPr/>
        </p:nvSpPr>
        <p:spPr>
          <a:xfrm>
            <a:off x="250050" y="4273650"/>
            <a:ext cx="11748000" cy="646500"/>
          </a:xfrm>
          <a:prstGeom prst="rect">
            <a:avLst/>
          </a:prstGeom>
          <a:noFill/>
          <a:ln>
            <a:noFill/>
          </a:ln>
        </p:spPr>
        <p:txBody>
          <a:bodyPr anchorCtr="0" anchor="t" bIns="45700" lIns="45700" spcFirstLastPara="1" rIns="45700" wrap="square" tIns="45700">
            <a:spAutoFit/>
          </a:bodyPr>
          <a:lstStyle/>
          <a:p>
            <a:pPr indent="-342900" lvl="0" marL="457200" rtl="0" algn="l">
              <a:spcBef>
                <a:spcPts val="0"/>
              </a:spcBef>
              <a:spcAft>
                <a:spcPts val="0"/>
              </a:spcAft>
              <a:buClr>
                <a:srgbClr val="FFFFFF"/>
              </a:buClr>
              <a:buSzPts val="1800"/>
              <a:buFont typeface="Montserrat"/>
              <a:buChar char="●"/>
            </a:pPr>
            <a:r>
              <a:rPr b="1" lang="en-US" sz="1800">
                <a:solidFill>
                  <a:srgbClr val="FFFFFF"/>
                </a:solidFill>
                <a:latin typeface="Montserrat"/>
                <a:ea typeface="Montserrat"/>
                <a:cs typeface="Montserrat"/>
                <a:sym typeface="Montserrat"/>
              </a:rPr>
              <a:t>The youngest in our population is not driving the spread of the infection, so why are you prioritizing them?</a:t>
            </a:r>
            <a:endParaRPr b="1" sz="1800">
              <a:solidFill>
                <a:srgbClr val="FFFFFF"/>
              </a:solidFill>
              <a:latin typeface="Montserrat"/>
              <a:ea typeface="Montserrat"/>
              <a:cs typeface="Montserrat"/>
              <a:sym typeface="Montserrat"/>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4" name="Shape 254"/>
        <p:cNvGrpSpPr/>
        <p:nvPr/>
      </p:nvGrpSpPr>
      <p:grpSpPr>
        <a:xfrm>
          <a:off x="0" y="0"/>
          <a:ext cx="0" cy="0"/>
          <a:chOff x="0" y="0"/>
          <a:chExt cx="0" cy="0"/>
        </a:xfrm>
      </p:grpSpPr>
      <p:sp>
        <p:nvSpPr>
          <p:cNvPr id="255" name="Google Shape;255;g137bd265ad5_0_84"/>
          <p:cNvSpPr txBox="1"/>
          <p:nvPr>
            <p:ph idx="12" type="sldNum"/>
          </p:nvPr>
        </p:nvSpPr>
        <p:spPr>
          <a:xfrm>
            <a:off x="571125" y="6187950"/>
            <a:ext cx="2844900" cy="369300"/>
          </a:xfrm>
          <a:prstGeom prst="rect">
            <a:avLst/>
          </a:prstGeom>
        </p:spPr>
        <p:txBody>
          <a:bodyPr anchorCtr="0" anchor="ctr" bIns="45700" lIns="45700" spcFirstLastPara="1" rIns="45700" wrap="square" tIns="45700">
            <a:spAutoFit/>
          </a:bodyPr>
          <a:lstStyle/>
          <a:p>
            <a:pPr indent="0" lvl="0" marL="0" rtl="0" algn="l">
              <a:spcBef>
                <a:spcPts val="0"/>
              </a:spcBef>
              <a:spcAft>
                <a:spcPts val="0"/>
              </a:spcAft>
              <a:buNone/>
            </a:pPr>
            <a:fld id="{00000000-1234-1234-1234-123412341234}" type="slidenum">
              <a:rPr lang="en-US" sz="1800"/>
              <a:t>‹#›</a:t>
            </a:fld>
            <a:endParaRPr sz="1800"/>
          </a:p>
        </p:txBody>
      </p:sp>
      <p:sp>
        <p:nvSpPr>
          <p:cNvPr id="256" name="Google Shape;256;g137bd265ad5_0_84"/>
          <p:cNvSpPr/>
          <p:nvPr/>
        </p:nvSpPr>
        <p:spPr>
          <a:xfrm>
            <a:off x="0" y="0"/>
            <a:ext cx="12192000" cy="5917200"/>
          </a:xfrm>
          <a:prstGeom prst="rect">
            <a:avLst/>
          </a:prstGeom>
          <a:solidFill>
            <a:srgbClr val="0081BB"/>
          </a:solidFill>
          <a:ln>
            <a:noFill/>
          </a:ln>
        </p:spPr>
        <p:txBody>
          <a:bodyPr anchorCtr="0" anchor="ctr" bIns="45700" lIns="45700" spcFirstLastPara="1" rIns="45700" wrap="square" tIns="45700">
            <a:noAutofit/>
          </a:bodyPr>
          <a:lstStyle/>
          <a:p>
            <a:pPr indent="0" lvl="0" marL="0" marR="0" rtl="0" algn="ctr">
              <a:lnSpc>
                <a:spcPct val="100000"/>
              </a:lnSpc>
              <a:spcBef>
                <a:spcPts val="0"/>
              </a:spcBef>
              <a:spcAft>
                <a:spcPts val="0"/>
              </a:spcAft>
              <a:buClr>
                <a:srgbClr val="FFFFFF"/>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257" name="Google Shape;257;g137bd265ad5_0_84"/>
          <p:cNvSpPr txBox="1"/>
          <p:nvPr/>
        </p:nvSpPr>
        <p:spPr>
          <a:xfrm>
            <a:off x="250050" y="142225"/>
            <a:ext cx="11691900" cy="446400"/>
          </a:xfrm>
          <a:prstGeom prst="rect">
            <a:avLst/>
          </a:prstGeom>
          <a:noFill/>
          <a:ln>
            <a:noFill/>
          </a:ln>
        </p:spPr>
        <p:txBody>
          <a:bodyPr anchorCtr="0" anchor="t" bIns="45700" lIns="45700" spcFirstLastPara="1" rIns="45700" wrap="square" tIns="45700">
            <a:spAutoFit/>
          </a:bodyPr>
          <a:lstStyle/>
          <a:p>
            <a:pPr indent="0" lvl="0" marL="0" rtl="0" algn="l">
              <a:spcBef>
                <a:spcPts val="0"/>
              </a:spcBef>
              <a:spcAft>
                <a:spcPts val="0"/>
              </a:spcAft>
              <a:buClr>
                <a:schemeClr val="dk1"/>
              </a:buClr>
              <a:buSzPts val="1100"/>
              <a:buFont typeface="Arial"/>
              <a:buNone/>
            </a:pPr>
            <a:r>
              <a:rPr b="1" lang="en-US" sz="2300">
                <a:solidFill>
                  <a:schemeClr val="lt1"/>
                </a:solidFill>
                <a:latin typeface="Montserrat"/>
                <a:ea typeface="Montserrat"/>
                <a:cs typeface="Montserrat"/>
                <a:sym typeface="Montserrat"/>
              </a:rPr>
              <a:t>The Future Framework is based on immune bridging and its a failed model.</a:t>
            </a:r>
            <a:endParaRPr b="1" sz="3800">
              <a:solidFill>
                <a:srgbClr val="FFFFFF"/>
              </a:solidFill>
              <a:latin typeface="Montserrat"/>
              <a:ea typeface="Montserrat"/>
              <a:cs typeface="Montserrat"/>
              <a:sym typeface="Montserrat"/>
            </a:endParaRPr>
          </a:p>
        </p:txBody>
      </p:sp>
      <p:pic>
        <p:nvPicPr>
          <p:cNvPr descr="Inalienable Rights Alliance logo.png" id="258" name="Google Shape;258;g137bd265ad5_0_84"/>
          <p:cNvPicPr preferRelativeResize="0"/>
          <p:nvPr/>
        </p:nvPicPr>
        <p:blipFill rotWithShape="1">
          <a:blip r:embed="rId3">
            <a:alphaModFix/>
          </a:blip>
          <a:srcRect b="0" l="0" r="0" t="0"/>
          <a:stretch/>
        </p:blipFill>
        <p:spPr>
          <a:xfrm>
            <a:off x="11212359" y="5988685"/>
            <a:ext cx="750270" cy="737236"/>
          </a:xfrm>
          <a:prstGeom prst="rect">
            <a:avLst/>
          </a:prstGeom>
          <a:noFill/>
          <a:ln>
            <a:noFill/>
          </a:ln>
        </p:spPr>
      </p:pic>
      <p:sp>
        <p:nvSpPr>
          <p:cNvPr id="259" name="Google Shape;259;g137bd265ad5_0_84"/>
          <p:cNvSpPr txBox="1"/>
          <p:nvPr/>
        </p:nvSpPr>
        <p:spPr>
          <a:xfrm>
            <a:off x="160275" y="818150"/>
            <a:ext cx="11691900" cy="4941000"/>
          </a:xfrm>
          <a:prstGeom prst="rect">
            <a:avLst/>
          </a:prstGeom>
          <a:noFill/>
          <a:ln>
            <a:noFill/>
          </a:ln>
        </p:spPr>
        <p:txBody>
          <a:bodyPr anchorCtr="0" anchor="t" bIns="45700" lIns="45700" spcFirstLastPara="1" rIns="45700" wrap="square" tIns="45700">
            <a:spAutoFit/>
          </a:bodyPr>
          <a:lstStyle/>
          <a:p>
            <a:pPr indent="-342900" lvl="0" marL="457200" marR="0" rtl="0" algn="l">
              <a:lnSpc>
                <a:spcPct val="150000"/>
              </a:lnSpc>
              <a:spcBef>
                <a:spcPts val="0"/>
              </a:spcBef>
              <a:spcAft>
                <a:spcPts val="0"/>
              </a:spcAft>
              <a:buClr>
                <a:srgbClr val="FFFFFF"/>
              </a:buClr>
              <a:buSzPts val="1800"/>
              <a:buFont typeface="Montserrat"/>
              <a:buChar char="●"/>
            </a:pPr>
            <a:r>
              <a:rPr b="1" lang="en-US" sz="1800">
                <a:solidFill>
                  <a:srgbClr val="FFFFFF"/>
                </a:solidFill>
                <a:latin typeface="Montserrat"/>
                <a:ea typeface="Montserrat"/>
                <a:cs typeface="Montserrat"/>
                <a:sym typeface="Montserrat"/>
              </a:rPr>
              <a:t>We have to stop this over simplification and marketing of “immune bridging” which circumvents requiring clinical studies and pretend that this is a new kind of “new math”</a:t>
            </a:r>
            <a:endParaRPr b="1" sz="1800">
              <a:solidFill>
                <a:srgbClr val="FFFFFF"/>
              </a:solidFill>
              <a:latin typeface="Montserrat"/>
              <a:ea typeface="Montserrat"/>
              <a:cs typeface="Montserrat"/>
              <a:sym typeface="Montserrat"/>
            </a:endParaRPr>
          </a:p>
          <a:p>
            <a:pPr indent="-342900" lvl="0" marL="457200" marR="0" rtl="0" algn="l">
              <a:lnSpc>
                <a:spcPct val="150000"/>
              </a:lnSpc>
              <a:spcBef>
                <a:spcPts val="0"/>
              </a:spcBef>
              <a:spcAft>
                <a:spcPts val="0"/>
              </a:spcAft>
              <a:buClr>
                <a:srgbClr val="FFFFFF"/>
              </a:buClr>
              <a:buSzPts val="1800"/>
              <a:buFont typeface="Montserrat"/>
              <a:buChar char="●"/>
            </a:pPr>
            <a:r>
              <a:rPr b="1" lang="en-US" sz="1800" u="sng">
                <a:solidFill>
                  <a:srgbClr val="FFFFFF"/>
                </a:solidFill>
                <a:latin typeface="Montserrat"/>
                <a:ea typeface="Montserrat"/>
                <a:cs typeface="Montserrat"/>
                <a:sym typeface="Montserrat"/>
              </a:rPr>
              <a:t>We urgently need to create a correlative protection equation that doesn’t just include neutralizing antibodies.</a:t>
            </a:r>
            <a:endParaRPr b="1" sz="1800" u="sng">
              <a:solidFill>
                <a:srgbClr val="FFFFFF"/>
              </a:solidFill>
              <a:latin typeface="Montserrat"/>
              <a:ea typeface="Montserrat"/>
              <a:cs typeface="Montserrat"/>
              <a:sym typeface="Montserrat"/>
            </a:endParaRPr>
          </a:p>
          <a:p>
            <a:pPr indent="-342900" lvl="0" marL="457200" marR="0" rtl="0" algn="l">
              <a:lnSpc>
                <a:spcPct val="150000"/>
              </a:lnSpc>
              <a:spcBef>
                <a:spcPts val="0"/>
              </a:spcBef>
              <a:spcAft>
                <a:spcPts val="0"/>
              </a:spcAft>
              <a:buClr>
                <a:srgbClr val="FFFFFF"/>
              </a:buClr>
              <a:buSzPts val="1800"/>
              <a:buFont typeface="Montserrat"/>
              <a:buChar char="●"/>
            </a:pPr>
            <a:r>
              <a:rPr b="1" lang="en-US" sz="1800">
                <a:solidFill>
                  <a:srgbClr val="FFFFFF"/>
                </a:solidFill>
                <a:latin typeface="Montserrat"/>
                <a:ea typeface="Montserrat"/>
                <a:cs typeface="Montserrat"/>
                <a:sym typeface="Montserrat"/>
              </a:rPr>
              <a:t>A future framework that excludes T-cell production, B-cell production macrophage levels and other unique aspects of our immune system is a recipe for disaster.</a:t>
            </a:r>
            <a:endParaRPr b="1" sz="1800">
              <a:solidFill>
                <a:srgbClr val="FFFFFF"/>
              </a:solidFill>
              <a:latin typeface="Montserrat"/>
              <a:ea typeface="Montserrat"/>
              <a:cs typeface="Montserrat"/>
              <a:sym typeface="Montserrat"/>
            </a:endParaRPr>
          </a:p>
          <a:p>
            <a:pPr indent="-342900" lvl="0" marL="457200" marR="0" rtl="0" algn="l">
              <a:lnSpc>
                <a:spcPct val="150000"/>
              </a:lnSpc>
              <a:spcBef>
                <a:spcPts val="0"/>
              </a:spcBef>
              <a:spcAft>
                <a:spcPts val="0"/>
              </a:spcAft>
              <a:buClr>
                <a:srgbClr val="FFFFFF"/>
              </a:buClr>
              <a:buSzPts val="1800"/>
              <a:buFont typeface="Montserrat"/>
              <a:buChar char="●"/>
            </a:pPr>
            <a:r>
              <a:rPr b="1" lang="en-US" sz="1800">
                <a:solidFill>
                  <a:srgbClr val="FFFFFF"/>
                </a:solidFill>
                <a:latin typeface="Montserrat"/>
                <a:ea typeface="Montserrat"/>
                <a:cs typeface="Montserrat"/>
                <a:sym typeface="Montserrat"/>
              </a:rPr>
              <a:t>Creating an Omicron </a:t>
            </a:r>
            <a:r>
              <a:rPr b="1" lang="en-US" sz="1800">
                <a:solidFill>
                  <a:srgbClr val="FFFFFF"/>
                </a:solidFill>
                <a:latin typeface="Montserrat"/>
                <a:ea typeface="Montserrat"/>
                <a:cs typeface="Montserrat"/>
                <a:sym typeface="Montserrat"/>
              </a:rPr>
              <a:t>specific</a:t>
            </a:r>
            <a:r>
              <a:rPr b="1" lang="en-US" sz="1800">
                <a:solidFill>
                  <a:srgbClr val="FFFFFF"/>
                </a:solidFill>
                <a:latin typeface="Montserrat"/>
                <a:ea typeface="Montserrat"/>
                <a:cs typeface="Montserrat"/>
                <a:sym typeface="Montserrat"/>
              </a:rPr>
              <a:t> vaccine doesn’t make sense because of antagenic sin!</a:t>
            </a:r>
            <a:endParaRPr b="1" sz="1800">
              <a:solidFill>
                <a:srgbClr val="FFFFFF"/>
              </a:solidFill>
              <a:latin typeface="Montserrat"/>
              <a:ea typeface="Montserrat"/>
              <a:cs typeface="Montserrat"/>
              <a:sym typeface="Montserrat"/>
            </a:endParaRPr>
          </a:p>
          <a:p>
            <a:pPr indent="-342900" lvl="0" marL="457200" marR="0" rtl="0" algn="l">
              <a:lnSpc>
                <a:spcPct val="150000"/>
              </a:lnSpc>
              <a:spcBef>
                <a:spcPts val="0"/>
              </a:spcBef>
              <a:spcAft>
                <a:spcPts val="0"/>
              </a:spcAft>
              <a:buClr>
                <a:srgbClr val="FFFFFF"/>
              </a:buClr>
              <a:buSzPts val="1800"/>
              <a:buFont typeface="Montserrat"/>
              <a:buChar char="●"/>
            </a:pPr>
            <a:r>
              <a:rPr b="1" lang="en-US" sz="1800">
                <a:solidFill>
                  <a:srgbClr val="FFFFFF"/>
                </a:solidFill>
                <a:latin typeface="Montserrat"/>
                <a:ea typeface="Montserrat"/>
                <a:cs typeface="Montserrat"/>
                <a:sym typeface="Montserrat"/>
              </a:rPr>
              <a:t>All </a:t>
            </a:r>
            <a:r>
              <a:rPr b="1" lang="en-US" sz="1800">
                <a:solidFill>
                  <a:srgbClr val="FFFFFF"/>
                </a:solidFill>
                <a:latin typeface="Montserrat"/>
                <a:ea typeface="Montserrat"/>
                <a:cs typeface="Montserrat"/>
                <a:sym typeface="Montserrat"/>
              </a:rPr>
              <a:t>vaccinees get continually boosted by Omicron as it circulates like hell.</a:t>
            </a:r>
            <a:endParaRPr b="1" sz="1800">
              <a:solidFill>
                <a:srgbClr val="FFFFFF"/>
              </a:solidFill>
              <a:latin typeface="Montserrat"/>
              <a:ea typeface="Montserrat"/>
              <a:cs typeface="Montserrat"/>
              <a:sym typeface="Montserrat"/>
            </a:endParaRPr>
          </a:p>
          <a:p>
            <a:pPr indent="-342900" lvl="0" marL="457200" marR="0" rtl="0" algn="l">
              <a:lnSpc>
                <a:spcPct val="150000"/>
              </a:lnSpc>
              <a:spcBef>
                <a:spcPts val="0"/>
              </a:spcBef>
              <a:spcAft>
                <a:spcPts val="0"/>
              </a:spcAft>
              <a:buClr>
                <a:srgbClr val="FFFFFF"/>
              </a:buClr>
              <a:buSzPts val="1800"/>
              <a:buFont typeface="Montserrat"/>
              <a:buChar char="●"/>
            </a:pPr>
            <a:r>
              <a:rPr b="1" lang="en-US" sz="1800">
                <a:solidFill>
                  <a:srgbClr val="FFFFFF"/>
                </a:solidFill>
                <a:latin typeface="Montserrat"/>
                <a:ea typeface="Montserrat"/>
                <a:cs typeface="Montserrat"/>
                <a:sym typeface="Montserrat"/>
              </a:rPr>
              <a:t>The whole mass vaccine campaign is about to collapse and your actions today are going to hasten that collapse, by proving once again, there is no product that you will not encourage the public use, in spite of the terrible safety signals and scant data in which you are authorizing the use of these gene therapy products.</a:t>
            </a:r>
            <a:endParaRPr b="1">
              <a:solidFill>
                <a:srgbClr val="FFFFFF"/>
              </a:solidFill>
              <a:latin typeface="Montserrat"/>
              <a:ea typeface="Montserrat"/>
              <a:cs typeface="Montserrat"/>
              <a:sym typeface="Montserrat"/>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3" name="Shape 263"/>
        <p:cNvGrpSpPr/>
        <p:nvPr/>
      </p:nvGrpSpPr>
      <p:grpSpPr>
        <a:xfrm>
          <a:off x="0" y="0"/>
          <a:ext cx="0" cy="0"/>
          <a:chOff x="0" y="0"/>
          <a:chExt cx="0" cy="0"/>
        </a:xfrm>
      </p:grpSpPr>
      <p:sp>
        <p:nvSpPr>
          <p:cNvPr id="264" name="Google Shape;264;p2"/>
          <p:cNvSpPr/>
          <p:nvPr/>
        </p:nvSpPr>
        <p:spPr>
          <a:xfrm>
            <a:off x="-45720" y="2079834"/>
            <a:ext cx="12283441" cy="3874583"/>
          </a:xfrm>
          <a:prstGeom prst="rect">
            <a:avLst/>
          </a:prstGeom>
          <a:solidFill>
            <a:srgbClr val="0081BB"/>
          </a:solidFill>
          <a:ln cap="flat" cmpd="sng" w="12700">
            <a:solidFill>
              <a:schemeClr val="accent1"/>
            </a:solidFill>
            <a:prstDash val="solid"/>
            <a:miter lim="8000"/>
            <a:headEnd len="sm" w="sm" type="none"/>
            <a:tailEnd len="sm" w="sm" type="none"/>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265" name="Google Shape;265;p2"/>
          <p:cNvSpPr txBox="1"/>
          <p:nvPr/>
        </p:nvSpPr>
        <p:spPr>
          <a:xfrm>
            <a:off x="905616" y="2236585"/>
            <a:ext cx="10624607" cy="447041"/>
          </a:xfrm>
          <a:prstGeom prst="rect">
            <a:avLst/>
          </a:prstGeom>
          <a:noFill/>
          <a:ln>
            <a:noFill/>
          </a:ln>
        </p:spPr>
        <p:txBody>
          <a:bodyPr anchorCtr="0" anchor="t" bIns="45700" lIns="45700" spcFirstLastPara="1" rIns="45700" wrap="square" tIns="45700">
            <a:spAutoFit/>
          </a:bodyPr>
          <a:lstStyle/>
          <a:p>
            <a:pPr indent="0" lvl="0" marL="0" marR="0" rtl="0" algn="l">
              <a:lnSpc>
                <a:spcPct val="160000"/>
              </a:lnSpc>
              <a:spcBef>
                <a:spcPts val="0"/>
              </a:spcBef>
              <a:spcAft>
                <a:spcPts val="0"/>
              </a:spcAft>
              <a:buClr>
                <a:srgbClr val="FFFFFF"/>
              </a:buClr>
              <a:buSzPts val="2300"/>
              <a:buFont typeface="Montserrat"/>
              <a:buNone/>
            </a:pPr>
            <a:r>
              <a:rPr b="1" i="0" lang="en-US" sz="2300" u="none" cap="none" strike="noStrike">
                <a:solidFill>
                  <a:srgbClr val="FFFFFF"/>
                </a:solidFill>
                <a:latin typeface="Montserrat"/>
                <a:ea typeface="Montserrat"/>
                <a:cs typeface="Montserrat"/>
                <a:sym typeface="Montserrat"/>
              </a:rPr>
              <a:t>How long does the mRNA from the vaccines stay in the body? </a:t>
            </a:r>
            <a:endParaRPr/>
          </a:p>
        </p:txBody>
      </p:sp>
      <p:pic>
        <p:nvPicPr>
          <p:cNvPr descr="Picture 3" id="266" name="Google Shape;266;p2"/>
          <p:cNvPicPr preferRelativeResize="0"/>
          <p:nvPr/>
        </p:nvPicPr>
        <p:blipFill rotWithShape="1">
          <a:blip r:embed="rId3">
            <a:alphaModFix/>
          </a:blip>
          <a:srcRect b="0" l="0" r="0" t="0"/>
          <a:stretch/>
        </p:blipFill>
        <p:spPr>
          <a:xfrm>
            <a:off x="2061454" y="384572"/>
            <a:ext cx="8069092" cy="1655597"/>
          </a:xfrm>
          <a:prstGeom prst="rect">
            <a:avLst/>
          </a:prstGeom>
          <a:noFill/>
          <a:ln>
            <a:noFill/>
          </a:ln>
        </p:spPr>
      </p:pic>
      <p:pic>
        <p:nvPicPr>
          <p:cNvPr descr="Inalienable Rights Alliance logo.png" id="267" name="Google Shape;267;p2"/>
          <p:cNvPicPr preferRelativeResize="0"/>
          <p:nvPr/>
        </p:nvPicPr>
        <p:blipFill rotWithShape="1">
          <a:blip r:embed="rId4">
            <a:alphaModFix/>
          </a:blip>
          <a:srcRect b="0" l="0" r="0" t="0"/>
          <a:stretch/>
        </p:blipFill>
        <p:spPr>
          <a:xfrm>
            <a:off x="11212359" y="5988685"/>
            <a:ext cx="750270" cy="737235"/>
          </a:xfrm>
          <a:prstGeom prst="rect">
            <a:avLst/>
          </a:prstGeom>
          <a:noFill/>
          <a:ln>
            <a:noFill/>
          </a:ln>
        </p:spPr>
      </p:pic>
      <p:sp>
        <p:nvSpPr>
          <p:cNvPr id="268" name="Google Shape;268;p2"/>
          <p:cNvSpPr txBox="1"/>
          <p:nvPr/>
        </p:nvSpPr>
        <p:spPr>
          <a:xfrm>
            <a:off x="9031511" y="6510907"/>
            <a:ext cx="2037000" cy="215400"/>
          </a:xfrm>
          <a:prstGeom prst="rect">
            <a:avLst/>
          </a:prstGeom>
          <a:noFill/>
          <a:ln>
            <a:noFill/>
          </a:ln>
        </p:spPr>
        <p:txBody>
          <a:bodyPr anchorCtr="0" anchor="t" bIns="45700" lIns="45700" spcFirstLastPara="1" rIns="45700" wrap="square" tIns="45700">
            <a:spAutoFit/>
          </a:bodyPr>
          <a:lstStyle/>
          <a:p>
            <a:pPr indent="0" lvl="0" marL="0" marR="0" rtl="0" algn="l">
              <a:lnSpc>
                <a:spcPct val="100000"/>
              </a:lnSpc>
              <a:spcBef>
                <a:spcPts val="0"/>
              </a:spcBef>
              <a:spcAft>
                <a:spcPts val="0"/>
              </a:spcAft>
              <a:buClr>
                <a:srgbClr val="0055A7"/>
              </a:buClr>
              <a:buSzPts val="800"/>
              <a:buFont typeface="Helvetica Neue"/>
              <a:buNone/>
            </a:pPr>
            <a:r>
              <a:rPr b="0" i="0" lang="en-US" sz="800" u="none" cap="none" strike="noStrike">
                <a:solidFill>
                  <a:srgbClr val="0055A7"/>
                </a:solidFill>
                <a:latin typeface="Helvetica Neue"/>
                <a:ea typeface="Helvetica Neue"/>
                <a:cs typeface="Helvetica Neue"/>
                <a:sym typeface="Helvetica Neue"/>
              </a:rPr>
              <a:t>InalienableRightsAlliance@protonmail.com</a:t>
            </a:r>
            <a:endParaRPr/>
          </a:p>
        </p:txBody>
      </p:sp>
      <p:sp>
        <p:nvSpPr>
          <p:cNvPr id="269" name="Google Shape;269;p2"/>
          <p:cNvSpPr txBox="1"/>
          <p:nvPr/>
        </p:nvSpPr>
        <p:spPr>
          <a:xfrm>
            <a:off x="4213274" y="6294650"/>
            <a:ext cx="4503000" cy="292500"/>
          </a:xfrm>
          <a:prstGeom prst="rect">
            <a:avLst/>
          </a:prstGeom>
          <a:noFill/>
          <a:ln>
            <a:noFill/>
          </a:ln>
        </p:spPr>
        <p:txBody>
          <a:bodyPr anchorCtr="0" anchor="t" bIns="45700" lIns="45700" spcFirstLastPara="1" rIns="45700" wrap="square" tIns="45700">
            <a:spAutoFit/>
          </a:bodyPr>
          <a:lstStyle/>
          <a:p>
            <a:pPr indent="0" lvl="0" marL="0" marR="0" rtl="0" algn="l">
              <a:lnSpc>
                <a:spcPct val="100000"/>
              </a:lnSpc>
              <a:spcBef>
                <a:spcPts val="0"/>
              </a:spcBef>
              <a:spcAft>
                <a:spcPts val="0"/>
              </a:spcAft>
              <a:buClr>
                <a:srgbClr val="C51B10"/>
              </a:buClr>
              <a:buSzPts val="1300"/>
              <a:buFont typeface="Helvetica Neue"/>
              <a:buNone/>
            </a:pPr>
            <a:r>
              <a:rPr lang="en-US" sz="1300">
                <a:solidFill>
                  <a:srgbClr val="C51B10"/>
                </a:solidFill>
                <a:latin typeface="Helvetica Neue"/>
                <a:ea typeface="Helvetica Neue"/>
                <a:cs typeface="Helvetica Neue"/>
                <a:sym typeface="Helvetica Neue"/>
              </a:rPr>
              <a:t>https://ijvtpr.com/index.php/IJVTPR/article/view/23</a:t>
            </a:r>
            <a:endParaRPr/>
          </a:p>
        </p:txBody>
      </p:sp>
      <p:sp>
        <p:nvSpPr>
          <p:cNvPr id="270" name="Google Shape;270;p2"/>
          <p:cNvSpPr txBox="1"/>
          <p:nvPr/>
        </p:nvSpPr>
        <p:spPr>
          <a:xfrm>
            <a:off x="905616" y="2880042"/>
            <a:ext cx="10624607" cy="447041"/>
          </a:xfrm>
          <a:prstGeom prst="rect">
            <a:avLst/>
          </a:prstGeom>
          <a:noFill/>
          <a:ln>
            <a:noFill/>
          </a:ln>
        </p:spPr>
        <p:txBody>
          <a:bodyPr anchorCtr="0" anchor="t" bIns="45700" lIns="45700" spcFirstLastPara="1" rIns="45700" wrap="square" tIns="45700">
            <a:spAutoFit/>
          </a:bodyPr>
          <a:lstStyle/>
          <a:p>
            <a:pPr indent="0" lvl="0" marL="0" marR="0" rtl="0" algn="l">
              <a:lnSpc>
                <a:spcPct val="160000"/>
              </a:lnSpc>
              <a:spcBef>
                <a:spcPts val="0"/>
              </a:spcBef>
              <a:spcAft>
                <a:spcPts val="0"/>
              </a:spcAft>
              <a:buClr>
                <a:srgbClr val="FFFFFF"/>
              </a:buClr>
              <a:buSzPts val="2300"/>
              <a:buFont typeface="Montserrat"/>
              <a:buNone/>
            </a:pPr>
            <a:r>
              <a:rPr b="1" i="0" lang="en-US" sz="2300" u="none" cap="none" strike="noStrike">
                <a:solidFill>
                  <a:srgbClr val="FFFFFF"/>
                </a:solidFill>
                <a:latin typeface="Montserrat"/>
                <a:ea typeface="Montserrat"/>
                <a:cs typeface="Montserrat"/>
                <a:sym typeface="Montserrat"/>
              </a:rPr>
              <a:t>How long does it continue to produce spike protein?</a:t>
            </a:r>
            <a:endParaRPr/>
          </a:p>
        </p:txBody>
      </p:sp>
      <p:sp>
        <p:nvSpPr>
          <p:cNvPr id="271" name="Google Shape;271;p2"/>
          <p:cNvSpPr txBox="1"/>
          <p:nvPr/>
        </p:nvSpPr>
        <p:spPr>
          <a:xfrm>
            <a:off x="905616" y="3438428"/>
            <a:ext cx="10624607" cy="447041"/>
          </a:xfrm>
          <a:prstGeom prst="rect">
            <a:avLst/>
          </a:prstGeom>
          <a:noFill/>
          <a:ln>
            <a:noFill/>
          </a:ln>
        </p:spPr>
        <p:txBody>
          <a:bodyPr anchorCtr="0" anchor="t" bIns="45700" lIns="45700" spcFirstLastPara="1" rIns="45700" wrap="square" tIns="45700">
            <a:spAutoFit/>
          </a:bodyPr>
          <a:lstStyle/>
          <a:p>
            <a:pPr indent="0" lvl="0" marL="0" marR="0" rtl="0" algn="l">
              <a:lnSpc>
                <a:spcPct val="160000"/>
              </a:lnSpc>
              <a:spcBef>
                <a:spcPts val="0"/>
              </a:spcBef>
              <a:spcAft>
                <a:spcPts val="0"/>
              </a:spcAft>
              <a:buClr>
                <a:srgbClr val="FFFFFF"/>
              </a:buClr>
              <a:buSzPts val="2300"/>
              <a:buFont typeface="Montserrat"/>
              <a:buNone/>
            </a:pPr>
            <a:r>
              <a:rPr b="1" i="0" lang="en-US" sz="2300" u="none" cap="none" strike="noStrike">
                <a:solidFill>
                  <a:srgbClr val="FFFFFF"/>
                </a:solidFill>
                <a:latin typeface="Montserrat"/>
                <a:ea typeface="Montserrat"/>
                <a:cs typeface="Montserrat"/>
                <a:sym typeface="Montserrat"/>
              </a:rPr>
              <a:t>What is it’s rate of protein production?</a:t>
            </a:r>
            <a:endParaRPr/>
          </a:p>
        </p:txBody>
      </p:sp>
      <p:sp>
        <p:nvSpPr>
          <p:cNvPr id="272" name="Google Shape;272;p2"/>
          <p:cNvSpPr txBox="1"/>
          <p:nvPr/>
        </p:nvSpPr>
        <p:spPr>
          <a:xfrm>
            <a:off x="905616" y="4012386"/>
            <a:ext cx="10624607" cy="802641"/>
          </a:xfrm>
          <a:prstGeom prst="rect">
            <a:avLst/>
          </a:prstGeom>
          <a:noFill/>
          <a:ln>
            <a:noFill/>
          </a:ln>
        </p:spPr>
        <p:txBody>
          <a:bodyPr anchorCtr="0" anchor="t" bIns="45700" lIns="45700" spcFirstLastPara="1" rIns="45700" wrap="square" tIns="45700">
            <a:spAutoFit/>
          </a:bodyPr>
          <a:lstStyle/>
          <a:p>
            <a:pPr indent="0" lvl="0" marL="0" marR="0" rtl="0" algn="l">
              <a:lnSpc>
                <a:spcPct val="100000"/>
              </a:lnSpc>
              <a:spcBef>
                <a:spcPts val="0"/>
              </a:spcBef>
              <a:spcAft>
                <a:spcPts val="0"/>
              </a:spcAft>
              <a:buClr>
                <a:srgbClr val="FFFFFF"/>
              </a:buClr>
              <a:buSzPts val="2300"/>
              <a:buFont typeface="Montserrat"/>
              <a:buNone/>
            </a:pPr>
            <a:r>
              <a:rPr b="1" i="0" lang="en-US" sz="2300" u="none" cap="none" strike="noStrike">
                <a:solidFill>
                  <a:srgbClr val="FFFFFF"/>
                </a:solidFill>
                <a:latin typeface="Montserrat"/>
                <a:ea typeface="Montserrat"/>
                <a:cs typeface="Montserrat"/>
                <a:sym typeface="Montserrat"/>
              </a:rPr>
              <a:t>What are the consequences of the methylpseudouridine substitutions and the codon optimization step?</a:t>
            </a:r>
            <a:endParaRPr/>
          </a:p>
        </p:txBody>
      </p:sp>
      <p:sp>
        <p:nvSpPr>
          <p:cNvPr id="273" name="Google Shape;273;p2"/>
          <p:cNvSpPr txBox="1"/>
          <p:nvPr/>
        </p:nvSpPr>
        <p:spPr>
          <a:xfrm>
            <a:off x="905616" y="5094345"/>
            <a:ext cx="10624607" cy="447041"/>
          </a:xfrm>
          <a:prstGeom prst="rect">
            <a:avLst/>
          </a:prstGeom>
          <a:noFill/>
          <a:ln>
            <a:noFill/>
          </a:ln>
        </p:spPr>
        <p:txBody>
          <a:bodyPr anchorCtr="0" anchor="t" bIns="45700" lIns="45700" spcFirstLastPara="1" rIns="45700" wrap="square" tIns="45700">
            <a:spAutoFit/>
          </a:bodyPr>
          <a:lstStyle/>
          <a:p>
            <a:pPr indent="0" lvl="0" marL="0" marR="0" rtl="0" algn="l">
              <a:lnSpc>
                <a:spcPct val="160000"/>
              </a:lnSpc>
              <a:spcBef>
                <a:spcPts val="0"/>
              </a:spcBef>
              <a:spcAft>
                <a:spcPts val="0"/>
              </a:spcAft>
              <a:buClr>
                <a:srgbClr val="FFFFFF"/>
              </a:buClr>
              <a:buSzPts val="2300"/>
              <a:buFont typeface="Montserrat"/>
              <a:buNone/>
            </a:pPr>
            <a:r>
              <a:rPr b="1" i="0" lang="en-US" sz="2300" u="none" cap="none" strike="noStrike">
                <a:solidFill>
                  <a:srgbClr val="FFFFFF"/>
                </a:solidFill>
                <a:latin typeface="Montserrat"/>
                <a:ea typeface="Montserrat"/>
                <a:cs typeface="Montserrat"/>
                <a:sym typeface="Montserrat"/>
              </a:rPr>
              <a:t>How about the humanized cap and UTRs and the long poly-A tail?</a:t>
            </a:r>
            <a:endParaRPr/>
          </a:p>
        </p:txBody>
      </p:sp>
      <p:sp>
        <p:nvSpPr>
          <p:cNvPr id="274" name="Google Shape;274;p2"/>
          <p:cNvSpPr txBox="1"/>
          <p:nvPr>
            <p:ph idx="12" type="sldNum"/>
          </p:nvPr>
        </p:nvSpPr>
        <p:spPr>
          <a:xfrm>
            <a:off x="365200" y="6256250"/>
            <a:ext cx="2844900" cy="369300"/>
          </a:xfrm>
          <a:prstGeom prst="rect">
            <a:avLst/>
          </a:prstGeom>
        </p:spPr>
        <p:txBody>
          <a:bodyPr anchorCtr="0" anchor="ctr" bIns="45700" lIns="45700" spcFirstLastPara="1" rIns="45700" wrap="square" tIns="45700">
            <a:spAutoFit/>
          </a:bodyPr>
          <a:lstStyle/>
          <a:p>
            <a:pPr indent="0" lvl="0" marL="0" rtl="0" algn="l">
              <a:spcBef>
                <a:spcPts val="0"/>
              </a:spcBef>
              <a:spcAft>
                <a:spcPts val="0"/>
              </a:spcAft>
              <a:buClr>
                <a:srgbClr val="000000"/>
              </a:buClr>
              <a:buSzPts val="1200"/>
              <a:buFont typeface="Calibri"/>
              <a:buNone/>
            </a:pPr>
            <a:fld id="{00000000-1234-1234-1234-123412341234}" type="slidenum">
              <a:rPr lang="en-US" sz="1800"/>
              <a:t>‹#›</a:t>
            </a:fld>
            <a:endParaRPr sz="1800"/>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8" name="Shape 278"/>
        <p:cNvGrpSpPr/>
        <p:nvPr/>
      </p:nvGrpSpPr>
      <p:grpSpPr>
        <a:xfrm>
          <a:off x="0" y="0"/>
          <a:ext cx="0" cy="0"/>
          <a:chOff x="0" y="0"/>
          <a:chExt cx="0" cy="0"/>
        </a:xfrm>
      </p:grpSpPr>
      <p:sp>
        <p:nvSpPr>
          <p:cNvPr id="279" name="Google Shape;279;p3"/>
          <p:cNvSpPr txBox="1"/>
          <p:nvPr/>
        </p:nvSpPr>
        <p:spPr>
          <a:xfrm>
            <a:off x="5520461" y="1029074"/>
            <a:ext cx="5880101" cy="1501141"/>
          </a:xfrm>
          <a:prstGeom prst="rect">
            <a:avLst/>
          </a:prstGeom>
          <a:noFill/>
          <a:ln>
            <a:noFill/>
          </a:ln>
        </p:spPr>
        <p:txBody>
          <a:bodyPr anchorCtr="0" anchor="t" bIns="45700" lIns="45700" spcFirstLastPara="1" rIns="45700" wrap="square" tIns="45700">
            <a:spAutoFit/>
          </a:bodyPr>
          <a:lstStyle/>
          <a:p>
            <a:pPr indent="0" lvl="0" marL="0" marR="0" rtl="0" algn="l">
              <a:lnSpc>
                <a:spcPct val="100000"/>
              </a:lnSpc>
              <a:spcBef>
                <a:spcPts val="0"/>
              </a:spcBef>
              <a:spcAft>
                <a:spcPts val="0"/>
              </a:spcAft>
              <a:buClr>
                <a:srgbClr val="262626"/>
              </a:buClr>
              <a:buSzPts val="3000"/>
              <a:buFont typeface="Montserrat"/>
              <a:buNone/>
            </a:pPr>
            <a:r>
              <a:rPr b="1" i="0" lang="en-US" sz="3000" u="none" cap="none" strike="noStrike">
                <a:solidFill>
                  <a:srgbClr val="262626"/>
                </a:solidFill>
                <a:latin typeface="Montserrat"/>
                <a:ea typeface="Montserrat"/>
                <a:cs typeface="Montserrat"/>
                <a:sym typeface="Montserrat"/>
              </a:rPr>
              <a:t>Spike protein causes infected cells to fuse into a giant multi-nucleated cell.</a:t>
            </a:r>
            <a:endParaRPr/>
          </a:p>
        </p:txBody>
      </p:sp>
      <p:sp>
        <p:nvSpPr>
          <p:cNvPr id="280" name="Google Shape;280;p3"/>
          <p:cNvSpPr/>
          <p:nvPr/>
        </p:nvSpPr>
        <p:spPr>
          <a:xfrm>
            <a:off x="1200150" y="883919"/>
            <a:ext cx="3700658" cy="5306061"/>
          </a:xfrm>
          <a:prstGeom prst="rect">
            <a:avLst/>
          </a:prstGeom>
          <a:solidFill>
            <a:srgbClr val="FFFFFF"/>
          </a:solidFill>
          <a:ln cap="flat" cmpd="sng" w="88900">
            <a:solidFill>
              <a:srgbClr val="C51B10"/>
            </a:solidFill>
            <a:prstDash val="solid"/>
            <a:miter lim="8000"/>
            <a:headEnd len="sm" w="sm" type="none"/>
            <a:tailEnd len="sm" w="sm" type="none"/>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pic>
        <p:nvPicPr>
          <p:cNvPr descr="Content Placeholder 4" id="281" name="Google Shape;281;p3"/>
          <p:cNvPicPr preferRelativeResize="0"/>
          <p:nvPr/>
        </p:nvPicPr>
        <p:blipFill rotWithShape="1">
          <a:blip r:embed="rId3">
            <a:alphaModFix/>
          </a:blip>
          <a:srcRect b="0" l="0" r="0" t="0"/>
          <a:stretch/>
        </p:blipFill>
        <p:spPr>
          <a:xfrm>
            <a:off x="1792435" y="1361280"/>
            <a:ext cx="2592287" cy="4351339"/>
          </a:xfrm>
          <a:prstGeom prst="rect">
            <a:avLst/>
          </a:prstGeom>
          <a:noFill/>
          <a:ln>
            <a:noFill/>
          </a:ln>
        </p:spPr>
      </p:pic>
      <p:sp>
        <p:nvSpPr>
          <p:cNvPr id="282" name="Google Shape;282;p3"/>
          <p:cNvSpPr txBox="1"/>
          <p:nvPr/>
        </p:nvSpPr>
        <p:spPr>
          <a:xfrm>
            <a:off x="6108800" y="5920175"/>
            <a:ext cx="4703400" cy="646500"/>
          </a:xfrm>
          <a:prstGeom prst="rect">
            <a:avLst/>
          </a:prstGeom>
          <a:noFill/>
          <a:ln>
            <a:noFill/>
          </a:ln>
        </p:spPr>
        <p:txBody>
          <a:bodyPr anchorCtr="0" anchor="t" bIns="45700" lIns="45700" spcFirstLastPara="1" rIns="45700" wrap="square" tIns="45700">
            <a:spAutoFit/>
          </a:bodyPr>
          <a:lstStyle/>
          <a:p>
            <a:pPr indent="0" lvl="0" marL="0" marR="0" rtl="0" algn="l">
              <a:lnSpc>
                <a:spcPct val="100000"/>
              </a:lnSpc>
              <a:spcBef>
                <a:spcPts val="0"/>
              </a:spcBef>
              <a:spcAft>
                <a:spcPts val="0"/>
              </a:spcAft>
              <a:buClr>
                <a:srgbClr val="000000"/>
              </a:buClr>
              <a:buSzPts val="1200"/>
              <a:buFont typeface="Calibri"/>
              <a:buNone/>
            </a:pPr>
            <a:r>
              <a:rPr b="0" i="0" lang="en-US" sz="1800" u="none" cap="none" strike="noStrike">
                <a:solidFill>
                  <a:srgbClr val="CC0000"/>
                </a:solidFill>
                <a:latin typeface="Calibri"/>
                <a:ea typeface="Calibri"/>
                <a:cs typeface="Calibri"/>
                <a:sym typeface="Calibri"/>
              </a:rPr>
              <a:t>He Ren et al.  2021.</a:t>
            </a:r>
            <a:endParaRPr sz="1800">
              <a:solidFill>
                <a:srgbClr val="CC0000"/>
              </a:solidFill>
            </a:endParaRPr>
          </a:p>
          <a:p>
            <a:pPr indent="0" lvl="0" marL="0" marR="0" rtl="0" algn="l">
              <a:lnSpc>
                <a:spcPct val="100000"/>
              </a:lnSpc>
              <a:spcBef>
                <a:spcPts val="0"/>
              </a:spcBef>
              <a:spcAft>
                <a:spcPts val="0"/>
              </a:spcAft>
              <a:buClr>
                <a:srgbClr val="000000"/>
              </a:buClr>
              <a:buSzPts val="1200"/>
              <a:buFont typeface="Calibri"/>
              <a:buNone/>
            </a:pPr>
            <a:r>
              <a:rPr b="0" i="0" lang="en-US" sz="1800" u="none" cap="none" strike="noStrike">
                <a:solidFill>
                  <a:srgbClr val="CC0000"/>
                </a:solidFill>
                <a:latin typeface="Calibri"/>
                <a:ea typeface="Calibri"/>
                <a:cs typeface="Calibri"/>
                <a:sym typeface="Calibri"/>
              </a:rPr>
              <a:t>https://pubmed.ncbi.nlm.nih.gov/34674770/</a:t>
            </a:r>
            <a:endParaRPr sz="1800">
              <a:solidFill>
                <a:srgbClr val="CC0000"/>
              </a:solidFill>
            </a:endParaRPr>
          </a:p>
        </p:txBody>
      </p:sp>
      <p:sp>
        <p:nvSpPr>
          <p:cNvPr id="283" name="Google Shape;283;p3"/>
          <p:cNvSpPr txBox="1"/>
          <p:nvPr>
            <p:ph idx="4294967295" type="body"/>
          </p:nvPr>
        </p:nvSpPr>
        <p:spPr>
          <a:xfrm>
            <a:off x="5520438" y="3464049"/>
            <a:ext cx="6624600" cy="1569600"/>
          </a:xfrm>
          <a:prstGeom prst="rect">
            <a:avLst/>
          </a:prstGeom>
          <a:noFill/>
          <a:ln>
            <a:noFill/>
          </a:ln>
        </p:spPr>
        <p:txBody>
          <a:bodyPr anchorCtr="0" anchor="t" bIns="45700" lIns="45700" spcFirstLastPara="1" rIns="45700" wrap="square" tIns="45700">
            <a:normAutofit/>
          </a:bodyPr>
          <a:lstStyle/>
          <a:p>
            <a:pPr indent="0" lvl="0" marL="0" rtl="0" algn="l">
              <a:lnSpc>
                <a:spcPct val="90000"/>
              </a:lnSpc>
              <a:spcBef>
                <a:spcPts val="0"/>
              </a:spcBef>
              <a:spcAft>
                <a:spcPts val="0"/>
              </a:spcAft>
              <a:buClr>
                <a:srgbClr val="0081BB"/>
              </a:buClr>
              <a:buSzPts val="2800"/>
              <a:buNone/>
            </a:pPr>
            <a:r>
              <a:rPr lang="en-US">
                <a:solidFill>
                  <a:srgbClr val="0081BB"/>
                </a:solidFill>
              </a:rPr>
              <a:t>Presence of micronuclei in those cells indicates DNA double strand breaks</a:t>
            </a:r>
            <a:endParaRPr/>
          </a:p>
          <a:p>
            <a:pPr indent="0" lvl="0" marL="228600" rtl="0" algn="l">
              <a:lnSpc>
                <a:spcPct val="90000"/>
              </a:lnSpc>
              <a:spcBef>
                <a:spcPts val="1000"/>
              </a:spcBef>
              <a:spcAft>
                <a:spcPts val="0"/>
              </a:spcAft>
              <a:buNone/>
            </a:pPr>
            <a:r>
              <a:rPr lang="en-US">
                <a:solidFill>
                  <a:srgbClr val="0081BB"/>
                </a:solidFill>
              </a:rPr>
              <a:t>-&gt; </a:t>
            </a:r>
            <a:r>
              <a:rPr lang="en-US">
                <a:solidFill>
                  <a:srgbClr val="0081BB"/>
                </a:solidFill>
              </a:rPr>
              <a:t>genetic mutations </a:t>
            </a:r>
            <a:r>
              <a:rPr lang="en-US">
                <a:solidFill>
                  <a:srgbClr val="0081BB"/>
                </a:solidFill>
              </a:rPr>
              <a:t>-&gt; </a:t>
            </a:r>
            <a:r>
              <a:rPr lang="en-US">
                <a:solidFill>
                  <a:srgbClr val="0081BB"/>
                </a:solidFill>
              </a:rPr>
              <a:t>cancer</a:t>
            </a:r>
            <a:endParaRPr/>
          </a:p>
        </p:txBody>
      </p:sp>
      <p:sp>
        <p:nvSpPr>
          <p:cNvPr id="284" name="Google Shape;284;p3"/>
          <p:cNvSpPr txBox="1"/>
          <p:nvPr>
            <p:ph idx="12" type="sldNum"/>
          </p:nvPr>
        </p:nvSpPr>
        <p:spPr>
          <a:xfrm>
            <a:off x="309775" y="6189975"/>
            <a:ext cx="2844900" cy="369300"/>
          </a:xfrm>
          <a:prstGeom prst="rect">
            <a:avLst/>
          </a:prstGeom>
        </p:spPr>
        <p:txBody>
          <a:bodyPr anchorCtr="0" anchor="ctr" bIns="45700" lIns="45700" spcFirstLastPara="1" rIns="45700" wrap="square" tIns="45700">
            <a:spAutoFit/>
          </a:bodyPr>
          <a:lstStyle/>
          <a:p>
            <a:pPr indent="0" lvl="0" marL="0" rtl="0" algn="l">
              <a:spcBef>
                <a:spcPts val="0"/>
              </a:spcBef>
              <a:spcAft>
                <a:spcPts val="0"/>
              </a:spcAft>
              <a:buClr>
                <a:srgbClr val="000000"/>
              </a:buClr>
              <a:buSzPts val="1200"/>
              <a:buFont typeface="Calibri"/>
              <a:buNone/>
            </a:pPr>
            <a:fld id="{00000000-1234-1234-1234-123412341234}" type="slidenum">
              <a:rPr lang="en-US" sz="1800">
                <a:solidFill>
                  <a:schemeClr val="lt1"/>
                </a:solidFill>
              </a:rPr>
              <a:t>‹#›</a:t>
            </a:fld>
            <a:endParaRPr sz="1800">
              <a:solidFill>
                <a:schemeClr val="lt1"/>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8" name="Shape 288"/>
        <p:cNvGrpSpPr/>
        <p:nvPr/>
      </p:nvGrpSpPr>
      <p:grpSpPr>
        <a:xfrm>
          <a:off x="0" y="0"/>
          <a:ext cx="0" cy="0"/>
          <a:chOff x="0" y="0"/>
          <a:chExt cx="0" cy="0"/>
        </a:xfrm>
      </p:grpSpPr>
      <p:sp>
        <p:nvSpPr>
          <p:cNvPr id="289" name="Google Shape;289;p5"/>
          <p:cNvSpPr/>
          <p:nvPr/>
        </p:nvSpPr>
        <p:spPr>
          <a:xfrm>
            <a:off x="0" y="3280050"/>
            <a:ext cx="12420298" cy="2636962"/>
          </a:xfrm>
          <a:prstGeom prst="rect">
            <a:avLst/>
          </a:prstGeom>
          <a:solidFill>
            <a:srgbClr val="0081BB"/>
          </a:solidFill>
          <a:ln>
            <a:noFill/>
          </a:ln>
        </p:spPr>
        <p:txBody>
          <a:bodyPr anchorCtr="0" anchor="ctr" bIns="45700" lIns="45700" spcFirstLastPara="1" rIns="45700" wrap="square" tIns="45700">
            <a:noAutofit/>
          </a:bodyPr>
          <a:lstStyle/>
          <a:p>
            <a:pPr indent="0" lvl="0" marL="0" marR="0" rtl="0" algn="ctr">
              <a:lnSpc>
                <a:spcPct val="100000"/>
              </a:lnSpc>
              <a:spcBef>
                <a:spcPts val="0"/>
              </a:spcBef>
              <a:spcAft>
                <a:spcPts val="0"/>
              </a:spcAft>
              <a:buClr>
                <a:srgbClr val="FFFFFF"/>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290" name="Google Shape;290;p5"/>
          <p:cNvSpPr txBox="1"/>
          <p:nvPr/>
        </p:nvSpPr>
        <p:spPr>
          <a:xfrm>
            <a:off x="995225" y="3587125"/>
            <a:ext cx="4787100" cy="1939500"/>
          </a:xfrm>
          <a:prstGeom prst="rect">
            <a:avLst/>
          </a:prstGeom>
          <a:noFill/>
          <a:ln>
            <a:noFill/>
          </a:ln>
        </p:spPr>
        <p:txBody>
          <a:bodyPr anchorCtr="0" anchor="t" bIns="45700" lIns="45700" spcFirstLastPara="1" rIns="45700" wrap="square" tIns="45700">
            <a:spAutoFit/>
          </a:bodyPr>
          <a:lstStyle/>
          <a:p>
            <a:pPr indent="0" lvl="0" marL="0" marR="0" rtl="0" algn="l">
              <a:lnSpc>
                <a:spcPct val="100000"/>
              </a:lnSpc>
              <a:spcBef>
                <a:spcPts val="0"/>
              </a:spcBef>
              <a:spcAft>
                <a:spcPts val="0"/>
              </a:spcAft>
              <a:buClr>
                <a:srgbClr val="FFFFFF"/>
              </a:buClr>
              <a:buSzPts val="4000"/>
              <a:buFont typeface="Montserrat"/>
              <a:buNone/>
            </a:pPr>
            <a:r>
              <a:rPr b="1" i="0" lang="en-US" sz="2400" u="none" cap="none" strike="noStrike">
                <a:solidFill>
                  <a:srgbClr val="FFFFFF"/>
                </a:solidFill>
                <a:latin typeface="Montserrat"/>
                <a:ea typeface="Montserrat"/>
                <a:cs typeface="Montserrat"/>
                <a:sym typeface="Montserrat"/>
              </a:rPr>
              <a:t>How can you assure us that the mRNA vaccines won’t cause Parkinson’s disease, </a:t>
            </a:r>
            <a:r>
              <a:rPr b="1" lang="en-US" sz="2400">
                <a:solidFill>
                  <a:schemeClr val="lt1"/>
                </a:solidFill>
                <a:latin typeface="Montserrat"/>
                <a:ea typeface="Montserrat"/>
                <a:cs typeface="Montserrat"/>
                <a:sym typeface="Montserrat"/>
              </a:rPr>
              <a:t>CJD (Creutzfeldt Jakob disease)?</a:t>
            </a:r>
            <a:r>
              <a:rPr b="1" lang="en-US" sz="2400">
                <a:solidFill>
                  <a:srgbClr val="FFFFFF"/>
                </a:solidFill>
                <a:latin typeface="Montserrat"/>
                <a:ea typeface="Montserrat"/>
                <a:cs typeface="Montserrat"/>
                <a:sym typeface="Montserrat"/>
              </a:rPr>
              <a:t>, increase cancers</a:t>
            </a:r>
            <a:endParaRPr sz="2400"/>
          </a:p>
        </p:txBody>
      </p:sp>
      <p:pic>
        <p:nvPicPr>
          <p:cNvPr descr="Content Placeholder 5" id="291" name="Google Shape;291;p5"/>
          <p:cNvPicPr preferRelativeResize="0"/>
          <p:nvPr/>
        </p:nvPicPr>
        <p:blipFill rotWithShape="1">
          <a:blip r:embed="rId3">
            <a:alphaModFix/>
          </a:blip>
          <a:srcRect b="0" l="0" r="0" t="0"/>
          <a:stretch/>
        </p:blipFill>
        <p:spPr>
          <a:xfrm>
            <a:off x="838200" y="404752"/>
            <a:ext cx="10515600" cy="2720294"/>
          </a:xfrm>
          <a:prstGeom prst="rect">
            <a:avLst/>
          </a:prstGeom>
          <a:noFill/>
          <a:ln>
            <a:noFill/>
          </a:ln>
        </p:spPr>
      </p:pic>
      <p:pic>
        <p:nvPicPr>
          <p:cNvPr descr="Inalienable Rights Alliance logo.png" id="292" name="Google Shape;292;p5"/>
          <p:cNvPicPr preferRelativeResize="0"/>
          <p:nvPr/>
        </p:nvPicPr>
        <p:blipFill rotWithShape="1">
          <a:blip r:embed="rId4">
            <a:alphaModFix/>
          </a:blip>
          <a:srcRect b="0" l="0" r="0" t="0"/>
          <a:stretch/>
        </p:blipFill>
        <p:spPr>
          <a:xfrm>
            <a:off x="11212359" y="5988685"/>
            <a:ext cx="750270" cy="737235"/>
          </a:xfrm>
          <a:prstGeom prst="rect">
            <a:avLst/>
          </a:prstGeom>
          <a:noFill/>
          <a:ln>
            <a:noFill/>
          </a:ln>
        </p:spPr>
      </p:pic>
      <p:sp>
        <p:nvSpPr>
          <p:cNvPr id="293" name="Google Shape;293;p5"/>
          <p:cNvSpPr txBox="1"/>
          <p:nvPr/>
        </p:nvSpPr>
        <p:spPr>
          <a:xfrm>
            <a:off x="3259189" y="6300425"/>
            <a:ext cx="5901900" cy="369300"/>
          </a:xfrm>
          <a:prstGeom prst="rect">
            <a:avLst/>
          </a:prstGeom>
          <a:noFill/>
          <a:ln>
            <a:noFill/>
          </a:ln>
        </p:spPr>
        <p:txBody>
          <a:bodyPr anchorCtr="0" anchor="t" bIns="45700" lIns="45700" spcFirstLastPara="1" rIns="45700" wrap="square" tIns="45700">
            <a:spAutoFit/>
          </a:bodyPr>
          <a:lstStyle/>
          <a:p>
            <a:pPr indent="0" lvl="0" marL="0" marR="0" rtl="0" algn="ctr">
              <a:lnSpc>
                <a:spcPct val="100000"/>
              </a:lnSpc>
              <a:spcBef>
                <a:spcPts val="0"/>
              </a:spcBef>
              <a:spcAft>
                <a:spcPts val="0"/>
              </a:spcAft>
              <a:buClr>
                <a:srgbClr val="FFFFFF"/>
              </a:buClr>
              <a:buSzPts val="1200"/>
              <a:buFont typeface="Calibri"/>
              <a:buNone/>
            </a:pPr>
            <a:r>
              <a:rPr b="0" i="0" lang="en-US" sz="1800" u="none" cap="none" strike="noStrike">
                <a:solidFill>
                  <a:srgbClr val="CC0000"/>
                </a:solidFill>
                <a:latin typeface="Calibri"/>
                <a:ea typeface="Calibri"/>
                <a:cs typeface="Calibri"/>
                <a:sym typeface="Calibri"/>
              </a:rPr>
              <a:t>https://pubmed.ncbi.nlm.nih.gov/35328814/</a:t>
            </a:r>
            <a:endParaRPr sz="1800">
              <a:solidFill>
                <a:srgbClr val="CC0000"/>
              </a:solidFill>
            </a:endParaRPr>
          </a:p>
        </p:txBody>
      </p:sp>
      <p:sp>
        <p:nvSpPr>
          <p:cNvPr id="294" name="Google Shape;294;p5"/>
          <p:cNvSpPr txBox="1"/>
          <p:nvPr>
            <p:ph idx="12" type="sldNum"/>
          </p:nvPr>
        </p:nvSpPr>
        <p:spPr>
          <a:xfrm>
            <a:off x="414300" y="6300425"/>
            <a:ext cx="2844900" cy="369300"/>
          </a:xfrm>
          <a:prstGeom prst="rect">
            <a:avLst/>
          </a:prstGeom>
        </p:spPr>
        <p:txBody>
          <a:bodyPr anchorCtr="0" anchor="ctr" bIns="45700" lIns="45700" spcFirstLastPara="1" rIns="45700" wrap="square" tIns="45700">
            <a:spAutoFit/>
          </a:bodyPr>
          <a:lstStyle/>
          <a:p>
            <a:pPr indent="0" lvl="0" marL="0" rtl="0" algn="l">
              <a:spcBef>
                <a:spcPts val="0"/>
              </a:spcBef>
              <a:spcAft>
                <a:spcPts val="0"/>
              </a:spcAft>
              <a:buClr>
                <a:srgbClr val="000000"/>
              </a:buClr>
              <a:buSzPts val="1200"/>
              <a:buFont typeface="Calibri"/>
              <a:buNone/>
            </a:pPr>
            <a:fld id="{00000000-1234-1234-1234-123412341234}" type="slidenum">
              <a:rPr lang="en-US" sz="1800"/>
              <a:t>‹#›</a:t>
            </a:fld>
            <a:endParaRPr sz="1800"/>
          </a:p>
        </p:txBody>
      </p:sp>
      <p:sp>
        <p:nvSpPr>
          <p:cNvPr id="295" name="Google Shape;295;p5"/>
          <p:cNvSpPr txBox="1"/>
          <p:nvPr/>
        </p:nvSpPr>
        <p:spPr>
          <a:xfrm>
            <a:off x="6370350" y="3587113"/>
            <a:ext cx="5190600" cy="1939500"/>
          </a:xfrm>
          <a:prstGeom prst="rect">
            <a:avLst/>
          </a:prstGeom>
          <a:noFill/>
          <a:ln>
            <a:noFill/>
          </a:ln>
        </p:spPr>
        <p:txBody>
          <a:bodyPr anchorCtr="0" anchor="t" bIns="45700" lIns="45700" spcFirstLastPara="1" rIns="45700" wrap="square" tIns="45700">
            <a:spAutoFit/>
          </a:bodyPr>
          <a:lstStyle/>
          <a:p>
            <a:pPr indent="0" lvl="0" marL="0" marR="0" rtl="0" algn="l">
              <a:lnSpc>
                <a:spcPct val="100000"/>
              </a:lnSpc>
              <a:spcBef>
                <a:spcPts val="0"/>
              </a:spcBef>
              <a:spcAft>
                <a:spcPts val="0"/>
              </a:spcAft>
              <a:buClr>
                <a:srgbClr val="FFFFFF"/>
              </a:buClr>
              <a:buSzPts val="3200"/>
              <a:buFont typeface="Montserrat"/>
              <a:buNone/>
            </a:pPr>
            <a:r>
              <a:rPr b="1" i="0" lang="en-US" sz="2400" u="none" cap="none" strike="noStrike">
                <a:solidFill>
                  <a:srgbClr val="FFFFFF"/>
                </a:solidFill>
                <a:latin typeface="Montserrat"/>
                <a:ea typeface="Montserrat"/>
                <a:cs typeface="Montserrat"/>
                <a:sym typeface="Montserrat"/>
              </a:rPr>
              <a:t>How can you assure us that the spike protein won’t lead to an increase in cancer rates or a reemergence of a cancer in remission?</a:t>
            </a:r>
            <a:endParaRPr sz="2400"/>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9" name="Shape 299"/>
        <p:cNvGrpSpPr/>
        <p:nvPr/>
      </p:nvGrpSpPr>
      <p:grpSpPr>
        <a:xfrm>
          <a:off x="0" y="0"/>
          <a:ext cx="0" cy="0"/>
          <a:chOff x="0" y="0"/>
          <a:chExt cx="0" cy="0"/>
        </a:xfrm>
      </p:grpSpPr>
      <p:pic>
        <p:nvPicPr>
          <p:cNvPr descr="Inalienable Rights Alliance logo.png" id="300" name="Google Shape;300;p6"/>
          <p:cNvPicPr preferRelativeResize="0"/>
          <p:nvPr/>
        </p:nvPicPr>
        <p:blipFill rotWithShape="1">
          <a:blip r:embed="rId3">
            <a:alphaModFix/>
          </a:blip>
          <a:srcRect b="0" l="0" r="0" t="0"/>
          <a:stretch/>
        </p:blipFill>
        <p:spPr>
          <a:xfrm>
            <a:off x="11212359" y="5988685"/>
            <a:ext cx="750270" cy="737235"/>
          </a:xfrm>
          <a:prstGeom prst="rect">
            <a:avLst/>
          </a:prstGeom>
          <a:noFill/>
          <a:ln>
            <a:noFill/>
          </a:ln>
        </p:spPr>
      </p:pic>
      <p:pic>
        <p:nvPicPr>
          <p:cNvPr descr="Picture 7" id="301" name="Google Shape;301;p6"/>
          <p:cNvPicPr preferRelativeResize="0"/>
          <p:nvPr/>
        </p:nvPicPr>
        <p:blipFill rotWithShape="1">
          <a:blip r:embed="rId4">
            <a:alphaModFix/>
          </a:blip>
          <a:srcRect b="0" l="0" r="0" t="0"/>
          <a:stretch/>
        </p:blipFill>
        <p:spPr>
          <a:xfrm>
            <a:off x="550333" y="309919"/>
            <a:ext cx="7623772" cy="2048002"/>
          </a:xfrm>
          <a:prstGeom prst="rect">
            <a:avLst/>
          </a:prstGeom>
          <a:noFill/>
          <a:ln>
            <a:noFill/>
          </a:ln>
        </p:spPr>
      </p:pic>
      <p:sp>
        <p:nvSpPr>
          <p:cNvPr id="302" name="Google Shape;302;p6"/>
          <p:cNvSpPr txBox="1"/>
          <p:nvPr/>
        </p:nvSpPr>
        <p:spPr>
          <a:xfrm>
            <a:off x="3194486" y="2452117"/>
            <a:ext cx="7435686" cy="561341"/>
          </a:xfrm>
          <a:prstGeom prst="rect">
            <a:avLst/>
          </a:prstGeom>
          <a:noFill/>
          <a:ln>
            <a:noFill/>
          </a:ln>
        </p:spPr>
        <p:txBody>
          <a:bodyPr anchorCtr="0" anchor="t" bIns="45700" lIns="45700" spcFirstLastPara="1" rIns="45700" wrap="square" tIns="45700">
            <a:spAutoFit/>
          </a:bodyPr>
          <a:lstStyle/>
          <a:p>
            <a:pPr indent="0" lvl="0" marL="0" marR="0" rtl="0" algn="l">
              <a:lnSpc>
                <a:spcPct val="100000"/>
              </a:lnSpc>
              <a:spcBef>
                <a:spcPts val="0"/>
              </a:spcBef>
              <a:spcAft>
                <a:spcPts val="0"/>
              </a:spcAft>
              <a:buClr>
                <a:srgbClr val="C51B10"/>
              </a:buClr>
              <a:buSzPts val="2700"/>
              <a:buFont typeface="Avenir"/>
              <a:buNone/>
            </a:pPr>
            <a:r>
              <a:rPr b="0" i="0" lang="en-US" sz="2700" u="none" cap="none" strike="noStrike">
                <a:solidFill>
                  <a:srgbClr val="C51B10"/>
                </a:solidFill>
                <a:latin typeface="Avenir"/>
                <a:ea typeface="Avenir"/>
                <a:cs typeface="Avenir"/>
                <a:sym typeface="Avenir"/>
              </a:rPr>
              <a:t>PROF. LUC MONTAGNIER’S PREPRINT PAPER:</a:t>
            </a:r>
            <a:endParaRPr/>
          </a:p>
        </p:txBody>
      </p:sp>
      <p:sp>
        <p:nvSpPr>
          <p:cNvPr id="303" name="Google Shape;303;p6"/>
          <p:cNvSpPr/>
          <p:nvPr/>
        </p:nvSpPr>
        <p:spPr>
          <a:xfrm>
            <a:off x="2030290" y="3302072"/>
            <a:ext cx="3254693" cy="2611937"/>
          </a:xfrm>
          <a:prstGeom prst="rect">
            <a:avLst/>
          </a:prstGeom>
          <a:solidFill>
            <a:srgbClr val="C51B10"/>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FFFFFF"/>
              </a:buClr>
              <a:buSzPts val="3600"/>
              <a:buFont typeface="Roboto"/>
              <a:buNone/>
            </a:pPr>
            <a:r>
              <a:t/>
            </a:r>
            <a:endParaRPr b="0" i="0" sz="3600" u="none" cap="none" strike="noStrike">
              <a:solidFill>
                <a:srgbClr val="FFFFFF"/>
              </a:solidFill>
              <a:latin typeface="Roboto"/>
              <a:ea typeface="Roboto"/>
              <a:cs typeface="Roboto"/>
              <a:sym typeface="Roboto"/>
            </a:endParaRPr>
          </a:p>
        </p:txBody>
      </p:sp>
      <p:sp>
        <p:nvSpPr>
          <p:cNvPr id="304" name="Google Shape;304;p6"/>
          <p:cNvSpPr/>
          <p:nvPr/>
        </p:nvSpPr>
        <p:spPr>
          <a:xfrm>
            <a:off x="5284983" y="3302106"/>
            <a:ext cx="3254693" cy="2611936"/>
          </a:xfrm>
          <a:prstGeom prst="rect">
            <a:avLst/>
          </a:prstGeom>
          <a:solidFill>
            <a:srgbClr val="0081BB"/>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FFFFFF"/>
              </a:buClr>
              <a:buSzPts val="3600"/>
              <a:buFont typeface="Roboto"/>
              <a:buNone/>
            </a:pPr>
            <a:r>
              <a:t/>
            </a:r>
            <a:endParaRPr b="0" i="0" sz="3600" u="none" cap="none" strike="noStrike">
              <a:solidFill>
                <a:srgbClr val="FFFFFF"/>
              </a:solidFill>
              <a:latin typeface="Roboto"/>
              <a:ea typeface="Roboto"/>
              <a:cs typeface="Roboto"/>
              <a:sym typeface="Roboto"/>
            </a:endParaRPr>
          </a:p>
        </p:txBody>
      </p:sp>
      <p:sp>
        <p:nvSpPr>
          <p:cNvPr id="305" name="Google Shape;305;p6"/>
          <p:cNvSpPr/>
          <p:nvPr/>
        </p:nvSpPr>
        <p:spPr>
          <a:xfrm>
            <a:off x="8539676" y="3302106"/>
            <a:ext cx="3254694" cy="2611936"/>
          </a:xfrm>
          <a:prstGeom prst="rect">
            <a:avLst/>
          </a:prstGeom>
          <a:solidFill>
            <a:srgbClr val="C51B10"/>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FFFFFF"/>
              </a:buClr>
              <a:buSzPts val="3600"/>
              <a:buFont typeface="Roboto"/>
              <a:buNone/>
            </a:pPr>
            <a:r>
              <a:t/>
            </a:r>
            <a:endParaRPr b="0" i="0" sz="3600" u="none" cap="none" strike="noStrike">
              <a:solidFill>
                <a:srgbClr val="FFFFFF"/>
              </a:solidFill>
              <a:latin typeface="Roboto"/>
              <a:ea typeface="Roboto"/>
              <a:cs typeface="Roboto"/>
              <a:sym typeface="Roboto"/>
            </a:endParaRPr>
          </a:p>
        </p:txBody>
      </p:sp>
      <p:cxnSp>
        <p:nvCxnSpPr>
          <p:cNvPr id="306" name="Google Shape;306;p6"/>
          <p:cNvCxnSpPr/>
          <p:nvPr/>
        </p:nvCxnSpPr>
        <p:spPr>
          <a:xfrm>
            <a:off x="6617845" y="5480789"/>
            <a:ext cx="630959" cy="1"/>
          </a:xfrm>
          <a:prstGeom prst="straightConnector1">
            <a:avLst/>
          </a:prstGeom>
          <a:noFill/>
          <a:ln cap="flat" cmpd="sng" w="38100">
            <a:solidFill>
              <a:srgbClr val="FFFFFF"/>
            </a:solidFill>
            <a:prstDash val="solid"/>
            <a:miter lim="8000"/>
            <a:headEnd len="sm" w="sm" type="none"/>
            <a:tailEnd len="sm" w="sm" type="none"/>
          </a:ln>
        </p:spPr>
      </p:cxnSp>
      <p:cxnSp>
        <p:nvCxnSpPr>
          <p:cNvPr id="307" name="Google Shape;307;p6"/>
          <p:cNvCxnSpPr/>
          <p:nvPr/>
        </p:nvCxnSpPr>
        <p:spPr>
          <a:xfrm>
            <a:off x="9872538" y="5480789"/>
            <a:ext cx="630959" cy="1"/>
          </a:xfrm>
          <a:prstGeom prst="straightConnector1">
            <a:avLst/>
          </a:prstGeom>
          <a:noFill/>
          <a:ln cap="flat" cmpd="sng" w="38100">
            <a:solidFill>
              <a:srgbClr val="FFFFFF"/>
            </a:solidFill>
            <a:prstDash val="solid"/>
            <a:miter lim="8000"/>
            <a:headEnd len="sm" w="sm" type="none"/>
            <a:tailEnd len="sm" w="sm" type="none"/>
          </a:ln>
        </p:spPr>
      </p:cxnSp>
      <p:sp>
        <p:nvSpPr>
          <p:cNvPr id="308" name="Google Shape;308;p6"/>
          <p:cNvSpPr txBox="1"/>
          <p:nvPr/>
        </p:nvSpPr>
        <p:spPr>
          <a:xfrm>
            <a:off x="5771195" y="3716241"/>
            <a:ext cx="2324339" cy="1569661"/>
          </a:xfrm>
          <a:prstGeom prst="rect">
            <a:avLst/>
          </a:prstGeom>
          <a:noFill/>
          <a:ln>
            <a:noFill/>
          </a:ln>
        </p:spPr>
        <p:txBody>
          <a:bodyPr anchorCtr="0" anchor="t" bIns="45700" lIns="45700" spcFirstLastPara="1" rIns="45700" wrap="square" tIns="45700">
            <a:normAutofit/>
          </a:bodyPr>
          <a:lstStyle/>
          <a:p>
            <a:pPr indent="0" lvl="0" marL="0" marR="0" rtl="0" algn="ctr">
              <a:lnSpc>
                <a:spcPct val="90000"/>
              </a:lnSpc>
              <a:spcBef>
                <a:spcPts val="0"/>
              </a:spcBef>
              <a:spcAft>
                <a:spcPts val="0"/>
              </a:spcAft>
              <a:buClr>
                <a:srgbClr val="FFFFFF"/>
              </a:buClr>
              <a:buSzPts val="3040"/>
              <a:buFont typeface="Arial"/>
              <a:buNone/>
            </a:pPr>
            <a:r>
              <a:rPr b="0" i="0" lang="en-US" sz="3040" u="none" cap="none" strike="noStrike">
                <a:solidFill>
                  <a:srgbClr val="FFFFFF"/>
                </a:solidFill>
                <a:latin typeface="Avenir"/>
                <a:ea typeface="Avenir"/>
                <a:cs typeface="Avenir"/>
                <a:sym typeface="Avenir"/>
              </a:rPr>
              <a:t>Many died within 3 months</a:t>
            </a:r>
            <a:endParaRPr/>
          </a:p>
        </p:txBody>
      </p:sp>
      <p:sp>
        <p:nvSpPr>
          <p:cNvPr id="309" name="Google Shape;309;p6"/>
          <p:cNvSpPr txBox="1"/>
          <p:nvPr/>
        </p:nvSpPr>
        <p:spPr>
          <a:xfrm>
            <a:off x="8953825" y="3854038"/>
            <a:ext cx="2468400" cy="1021800"/>
          </a:xfrm>
          <a:prstGeom prst="rect">
            <a:avLst/>
          </a:prstGeom>
          <a:noFill/>
          <a:ln>
            <a:noFill/>
          </a:ln>
        </p:spPr>
        <p:txBody>
          <a:bodyPr anchorCtr="0" anchor="t" bIns="45700" lIns="45700" spcFirstLastPara="1" rIns="45700" wrap="square" tIns="45700">
            <a:normAutofit/>
          </a:bodyPr>
          <a:lstStyle/>
          <a:p>
            <a:pPr indent="0" lvl="0" marL="0" rtl="0" algn="ctr">
              <a:lnSpc>
                <a:spcPct val="90000"/>
              </a:lnSpc>
              <a:spcBef>
                <a:spcPts val="0"/>
              </a:spcBef>
              <a:spcAft>
                <a:spcPts val="0"/>
              </a:spcAft>
              <a:buClr>
                <a:schemeClr val="lt1"/>
              </a:buClr>
              <a:buSzPts val="3040"/>
              <a:buFont typeface="Arial"/>
              <a:buNone/>
            </a:pPr>
            <a:r>
              <a:rPr lang="en-US" sz="3040">
                <a:solidFill>
                  <a:schemeClr val="lt1"/>
                </a:solidFill>
                <a:latin typeface="Avenir"/>
                <a:ea typeface="Avenir"/>
                <a:cs typeface="Avenir"/>
                <a:sym typeface="Avenir"/>
              </a:rPr>
              <a:t>All are now dead</a:t>
            </a:r>
            <a:endParaRPr b="1" sz="2352"/>
          </a:p>
        </p:txBody>
      </p:sp>
      <p:sp>
        <p:nvSpPr>
          <p:cNvPr id="310" name="Google Shape;310;p6"/>
          <p:cNvSpPr txBox="1"/>
          <p:nvPr/>
        </p:nvSpPr>
        <p:spPr>
          <a:xfrm>
            <a:off x="2230562" y="6299989"/>
            <a:ext cx="7730876" cy="333088"/>
          </a:xfrm>
          <a:prstGeom prst="rect">
            <a:avLst/>
          </a:prstGeom>
          <a:noFill/>
          <a:ln>
            <a:noFill/>
          </a:ln>
        </p:spPr>
        <p:txBody>
          <a:bodyPr anchorCtr="0" anchor="t" bIns="45700" lIns="45700" spcFirstLastPara="1" rIns="45700" wrap="square" tIns="45700">
            <a:spAutoFit/>
          </a:bodyPr>
          <a:lstStyle/>
          <a:p>
            <a:pPr indent="0" lvl="0" marL="0" marR="0" rtl="0" algn="l">
              <a:lnSpc>
                <a:spcPct val="100000"/>
              </a:lnSpc>
              <a:spcBef>
                <a:spcPts val="0"/>
              </a:spcBef>
              <a:spcAft>
                <a:spcPts val="0"/>
              </a:spcAft>
              <a:buClr>
                <a:srgbClr val="C51B10"/>
              </a:buClr>
              <a:buSzPts val="1800"/>
              <a:buFont typeface="Calibri"/>
              <a:buNone/>
            </a:pPr>
            <a:r>
              <a:rPr b="0" i="0" lang="en-US" sz="1800" u="none" cap="none" strike="noStrike">
                <a:solidFill>
                  <a:srgbClr val="C51B10"/>
                </a:solidFill>
                <a:latin typeface="Calibri"/>
                <a:ea typeface="Calibri"/>
                <a:cs typeface="Calibri"/>
                <a:sym typeface="Calibri"/>
              </a:rPr>
              <a:t>https://www.hopkinsmedicine.org/health/conditions-and-diseases/prion-diseases</a:t>
            </a:r>
            <a:endParaRPr/>
          </a:p>
        </p:txBody>
      </p:sp>
      <p:pic>
        <p:nvPicPr>
          <p:cNvPr descr="licensed-image.jpg" id="311" name="Google Shape;311;p6"/>
          <p:cNvPicPr preferRelativeResize="0"/>
          <p:nvPr/>
        </p:nvPicPr>
        <p:blipFill rotWithShape="1">
          <a:blip r:embed="rId5">
            <a:alphaModFix/>
          </a:blip>
          <a:srcRect b="0" l="0" r="0" t="0"/>
          <a:stretch/>
        </p:blipFill>
        <p:spPr>
          <a:xfrm>
            <a:off x="535785" y="2611160"/>
            <a:ext cx="2152276" cy="3435590"/>
          </a:xfrm>
          <a:prstGeom prst="rect">
            <a:avLst/>
          </a:prstGeom>
          <a:noFill/>
          <a:ln>
            <a:noFill/>
          </a:ln>
        </p:spPr>
      </p:pic>
      <p:sp>
        <p:nvSpPr>
          <p:cNvPr id="312" name="Google Shape;312;p6"/>
          <p:cNvSpPr txBox="1"/>
          <p:nvPr/>
        </p:nvSpPr>
        <p:spPr>
          <a:xfrm>
            <a:off x="589146" y="5790139"/>
            <a:ext cx="2045554" cy="196017"/>
          </a:xfrm>
          <a:prstGeom prst="rect">
            <a:avLst/>
          </a:prstGeom>
          <a:noFill/>
          <a:ln>
            <a:noFill/>
          </a:ln>
        </p:spPr>
        <p:txBody>
          <a:bodyPr anchorCtr="0" anchor="t" bIns="45700" lIns="45700" spcFirstLastPara="1" rIns="45700" wrap="square" tIns="45700">
            <a:spAutoFit/>
          </a:bodyPr>
          <a:lstStyle/>
          <a:p>
            <a:pPr indent="0" lvl="0" marL="0" marR="0" rtl="0" algn="l">
              <a:lnSpc>
                <a:spcPct val="100000"/>
              </a:lnSpc>
              <a:spcBef>
                <a:spcPts val="0"/>
              </a:spcBef>
              <a:spcAft>
                <a:spcPts val="0"/>
              </a:spcAft>
              <a:buClr>
                <a:srgbClr val="FFFFFF"/>
              </a:buClr>
              <a:buSzPts val="800"/>
              <a:buFont typeface="Calibri"/>
              <a:buNone/>
            </a:pPr>
            <a:r>
              <a:rPr b="0" i="0" lang="en-US" sz="800" u="none" cap="none" strike="noStrike">
                <a:solidFill>
                  <a:srgbClr val="FFFFFF"/>
                </a:solidFill>
                <a:latin typeface="Calibri"/>
                <a:ea typeface="Calibri"/>
                <a:cs typeface="Calibri"/>
                <a:sym typeface="Calibri"/>
              </a:rPr>
              <a:t>Photo credit:  Getty Images/Pascal Le Segretain</a:t>
            </a:r>
            <a:endParaRPr/>
          </a:p>
        </p:txBody>
      </p:sp>
      <p:sp>
        <p:nvSpPr>
          <p:cNvPr id="313" name="Google Shape;313;p6"/>
          <p:cNvSpPr txBox="1"/>
          <p:nvPr>
            <p:ph idx="4294967295" type="body"/>
          </p:nvPr>
        </p:nvSpPr>
        <p:spPr>
          <a:xfrm>
            <a:off x="2824353" y="3823210"/>
            <a:ext cx="2324338" cy="1569661"/>
          </a:xfrm>
          <a:prstGeom prst="rect">
            <a:avLst/>
          </a:prstGeom>
          <a:noFill/>
          <a:ln>
            <a:noFill/>
          </a:ln>
        </p:spPr>
        <p:txBody>
          <a:bodyPr anchorCtr="0" anchor="t" bIns="45700" lIns="45700" spcFirstLastPara="1" rIns="45700" wrap="square" tIns="45700">
            <a:normAutofit/>
          </a:bodyPr>
          <a:lstStyle/>
          <a:p>
            <a:pPr indent="0" lvl="0" marL="0" marR="0" rtl="0" algn="ctr">
              <a:lnSpc>
                <a:spcPct val="90000"/>
              </a:lnSpc>
              <a:spcBef>
                <a:spcPts val="0"/>
              </a:spcBef>
              <a:spcAft>
                <a:spcPts val="0"/>
              </a:spcAft>
              <a:buClr>
                <a:srgbClr val="FFFFFF"/>
              </a:buClr>
              <a:buSzPts val="1728"/>
              <a:buFont typeface="Arial"/>
              <a:buNone/>
            </a:pPr>
            <a:r>
              <a:rPr lang="en-US" sz="1728">
                <a:solidFill>
                  <a:srgbClr val="FFFFFF"/>
                </a:solidFill>
                <a:latin typeface="Avenir"/>
                <a:ea typeface="Avenir"/>
                <a:cs typeface="Avenir"/>
                <a:sym typeface="Avenir"/>
              </a:rPr>
              <a:t>26 people developed symptoms of CJD (prion disease) within one month of their second mRNA vaccine</a:t>
            </a:r>
            <a:endParaRPr/>
          </a:p>
        </p:txBody>
      </p:sp>
      <p:cxnSp>
        <p:nvCxnSpPr>
          <p:cNvPr id="314" name="Google Shape;314;p6"/>
          <p:cNvCxnSpPr/>
          <p:nvPr/>
        </p:nvCxnSpPr>
        <p:spPr>
          <a:xfrm>
            <a:off x="3671042" y="5480789"/>
            <a:ext cx="630960" cy="1"/>
          </a:xfrm>
          <a:prstGeom prst="straightConnector1">
            <a:avLst/>
          </a:prstGeom>
          <a:noFill/>
          <a:ln cap="flat" cmpd="sng" w="38100">
            <a:solidFill>
              <a:srgbClr val="FFFFFF"/>
            </a:solidFill>
            <a:prstDash val="solid"/>
            <a:miter lim="8000"/>
            <a:headEnd len="sm" w="sm" type="none"/>
            <a:tailEnd len="sm" w="sm" type="none"/>
          </a:ln>
        </p:spPr>
      </p:cxnSp>
      <p:sp>
        <p:nvSpPr>
          <p:cNvPr id="315" name="Google Shape;315;p6"/>
          <p:cNvSpPr/>
          <p:nvPr/>
        </p:nvSpPr>
        <p:spPr>
          <a:xfrm>
            <a:off x="2675770" y="2927976"/>
            <a:ext cx="9109100" cy="364212"/>
          </a:xfrm>
          <a:prstGeom prst="rect">
            <a:avLst/>
          </a:prstGeom>
          <a:solidFill>
            <a:srgbClr val="000000"/>
          </a:solidFill>
          <a:ln cap="flat" cmpd="sng" w="12700">
            <a:solidFill>
              <a:schemeClr val="accent1"/>
            </a:solidFill>
            <a:prstDash val="solid"/>
            <a:miter lim="8000"/>
            <a:headEnd len="sm" w="sm" type="none"/>
            <a:tailEnd len="sm" w="sm" type="none"/>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316" name="Google Shape;316;p6"/>
          <p:cNvSpPr txBox="1"/>
          <p:nvPr/>
        </p:nvSpPr>
        <p:spPr>
          <a:xfrm>
            <a:off x="3027340" y="2971083"/>
            <a:ext cx="8405960" cy="277997"/>
          </a:xfrm>
          <a:prstGeom prst="rect">
            <a:avLst/>
          </a:prstGeom>
          <a:noFill/>
          <a:ln>
            <a:noFill/>
          </a:ln>
        </p:spPr>
        <p:txBody>
          <a:bodyPr anchorCtr="0" anchor="t" bIns="45700" lIns="45700" spcFirstLastPara="1" rIns="45700" wrap="square" tIns="45700">
            <a:spAutoFit/>
          </a:bodyPr>
          <a:lstStyle/>
          <a:p>
            <a:pPr indent="0" lvl="0" marL="0" marR="0" rtl="0" algn="l">
              <a:lnSpc>
                <a:spcPct val="100000"/>
              </a:lnSpc>
              <a:spcBef>
                <a:spcPts val="0"/>
              </a:spcBef>
              <a:spcAft>
                <a:spcPts val="0"/>
              </a:spcAft>
              <a:buClr>
                <a:srgbClr val="FFFFFF"/>
              </a:buClr>
              <a:buSzPts val="1500"/>
              <a:buFont typeface="Calibri"/>
              <a:buNone/>
            </a:pPr>
            <a:r>
              <a:rPr b="0" i="0" lang="en-US" sz="1500" u="none" cap="none" strike="noStrike">
                <a:solidFill>
                  <a:srgbClr val="FFFFFF"/>
                </a:solidFill>
                <a:latin typeface="Calibri"/>
                <a:ea typeface="Calibri"/>
                <a:cs typeface="Calibri"/>
                <a:sym typeface="Calibri"/>
              </a:rPr>
              <a:t>The 2008 Nobel Prize in Physiology or Medicine for his discovery of the human immunodeficiency virus. HIV</a:t>
            </a:r>
            <a:endParaRPr/>
          </a:p>
        </p:txBody>
      </p:sp>
      <p:sp>
        <p:nvSpPr>
          <p:cNvPr id="317" name="Google Shape;317;p6"/>
          <p:cNvSpPr txBox="1"/>
          <p:nvPr>
            <p:ph idx="12" type="sldNum"/>
          </p:nvPr>
        </p:nvSpPr>
        <p:spPr>
          <a:xfrm>
            <a:off x="404800" y="6299963"/>
            <a:ext cx="2844900" cy="369300"/>
          </a:xfrm>
          <a:prstGeom prst="rect">
            <a:avLst/>
          </a:prstGeom>
        </p:spPr>
        <p:txBody>
          <a:bodyPr anchorCtr="0" anchor="ctr" bIns="45700" lIns="45700" spcFirstLastPara="1" rIns="45700" wrap="square" tIns="45700">
            <a:spAutoFit/>
          </a:bodyPr>
          <a:lstStyle/>
          <a:p>
            <a:pPr indent="0" lvl="0" marL="0" rtl="0" algn="l">
              <a:spcBef>
                <a:spcPts val="0"/>
              </a:spcBef>
              <a:spcAft>
                <a:spcPts val="0"/>
              </a:spcAft>
              <a:buClr>
                <a:srgbClr val="000000"/>
              </a:buClr>
              <a:buSzPts val="1200"/>
              <a:buFont typeface="Calibri"/>
              <a:buNone/>
            </a:pPr>
            <a:fld id="{00000000-1234-1234-1234-123412341234}" type="slidenum">
              <a:rPr lang="en-US" sz="1800"/>
              <a:t>‹#›</a:t>
            </a:fld>
            <a:endParaRPr sz="1800"/>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1" name="Shape 321"/>
        <p:cNvGrpSpPr/>
        <p:nvPr/>
      </p:nvGrpSpPr>
      <p:grpSpPr>
        <a:xfrm>
          <a:off x="0" y="0"/>
          <a:ext cx="0" cy="0"/>
          <a:chOff x="0" y="0"/>
          <a:chExt cx="0" cy="0"/>
        </a:xfrm>
      </p:grpSpPr>
      <p:pic>
        <p:nvPicPr>
          <p:cNvPr descr="medical-background-with-abstract-virus-cell.jpg" id="322" name="Google Shape;322;p7"/>
          <p:cNvPicPr preferRelativeResize="0"/>
          <p:nvPr/>
        </p:nvPicPr>
        <p:blipFill rotWithShape="1">
          <a:blip r:embed="rId3">
            <a:alphaModFix/>
          </a:blip>
          <a:srcRect b="0" l="0" r="0" t="0"/>
          <a:stretch/>
        </p:blipFill>
        <p:spPr>
          <a:xfrm flipH="1">
            <a:off x="4999990" y="0"/>
            <a:ext cx="8572501" cy="6858000"/>
          </a:xfrm>
          <a:prstGeom prst="rect">
            <a:avLst/>
          </a:prstGeom>
          <a:noFill/>
          <a:ln>
            <a:noFill/>
          </a:ln>
        </p:spPr>
      </p:pic>
      <p:sp>
        <p:nvSpPr>
          <p:cNvPr id="323" name="Google Shape;323;p7"/>
          <p:cNvSpPr txBox="1"/>
          <p:nvPr/>
        </p:nvSpPr>
        <p:spPr>
          <a:xfrm>
            <a:off x="769540" y="1227529"/>
            <a:ext cx="3768300" cy="3047700"/>
          </a:xfrm>
          <a:prstGeom prst="rect">
            <a:avLst/>
          </a:prstGeom>
          <a:noFill/>
          <a:ln>
            <a:noFill/>
          </a:ln>
        </p:spPr>
        <p:txBody>
          <a:bodyPr anchorCtr="0" anchor="t" bIns="45700" lIns="45700" spcFirstLastPara="1" rIns="45700" wrap="square" tIns="45700">
            <a:spAutoFit/>
          </a:bodyPr>
          <a:lstStyle/>
          <a:p>
            <a:pPr indent="0" lvl="0" marL="0" marR="0" rtl="0" algn="l">
              <a:lnSpc>
                <a:spcPct val="100000"/>
              </a:lnSpc>
              <a:spcBef>
                <a:spcPts val="0"/>
              </a:spcBef>
              <a:spcAft>
                <a:spcPts val="0"/>
              </a:spcAft>
              <a:buClr>
                <a:srgbClr val="FFFFFF"/>
              </a:buClr>
              <a:buSzPts val="3200"/>
              <a:buFont typeface="Montserrat"/>
              <a:buNone/>
            </a:pPr>
            <a:r>
              <a:t/>
            </a:r>
            <a:endParaRPr b="1" i="0" sz="3200" u="none" cap="none" strike="noStrike">
              <a:solidFill>
                <a:srgbClr val="FFFFFF"/>
              </a:solidFill>
              <a:latin typeface="Montserrat"/>
              <a:ea typeface="Montserrat"/>
              <a:cs typeface="Montserrat"/>
              <a:sym typeface="Montserrat"/>
            </a:endParaRPr>
          </a:p>
          <a:p>
            <a:pPr indent="0" lvl="0" marL="0" marR="0" rtl="0" algn="l">
              <a:lnSpc>
                <a:spcPct val="100000"/>
              </a:lnSpc>
              <a:spcBef>
                <a:spcPts val="0"/>
              </a:spcBef>
              <a:spcAft>
                <a:spcPts val="0"/>
              </a:spcAft>
              <a:buClr>
                <a:srgbClr val="FFFFFF"/>
              </a:buClr>
              <a:buSzPts val="3200"/>
              <a:buFont typeface="Montserrat"/>
              <a:buNone/>
            </a:pPr>
            <a:r>
              <a:rPr b="1" i="0" lang="en-US" sz="3200" u="none" cap="none" strike="noStrike">
                <a:solidFill>
                  <a:srgbClr val="FFFFFF"/>
                </a:solidFill>
                <a:latin typeface="Montserrat"/>
                <a:ea typeface="Montserrat"/>
                <a:cs typeface="Montserrat"/>
                <a:sym typeface="Montserrat"/>
              </a:rPr>
              <a:t>How can you assure us that the mRNA vaccines won’t cause </a:t>
            </a:r>
            <a:endParaRPr/>
          </a:p>
        </p:txBody>
      </p:sp>
      <p:sp>
        <p:nvSpPr>
          <p:cNvPr id="324" name="Google Shape;324;p7"/>
          <p:cNvSpPr txBox="1"/>
          <p:nvPr>
            <p:ph idx="12" type="sldNum"/>
          </p:nvPr>
        </p:nvSpPr>
        <p:spPr>
          <a:xfrm>
            <a:off x="460725" y="6156375"/>
            <a:ext cx="2844900" cy="369300"/>
          </a:xfrm>
          <a:prstGeom prst="rect">
            <a:avLst/>
          </a:prstGeom>
        </p:spPr>
        <p:txBody>
          <a:bodyPr anchorCtr="0" anchor="ctr" bIns="45700" lIns="45700" spcFirstLastPara="1" rIns="45700" wrap="square" tIns="45700">
            <a:spAutoFit/>
          </a:bodyPr>
          <a:lstStyle/>
          <a:p>
            <a:pPr indent="0" lvl="0" marL="0" rtl="0" algn="l">
              <a:spcBef>
                <a:spcPts val="0"/>
              </a:spcBef>
              <a:spcAft>
                <a:spcPts val="0"/>
              </a:spcAft>
              <a:buClr>
                <a:srgbClr val="000000"/>
              </a:buClr>
              <a:buSzPts val="1200"/>
              <a:buFont typeface="Calibri"/>
              <a:buNone/>
            </a:pPr>
            <a:fld id="{00000000-1234-1234-1234-123412341234}" type="slidenum">
              <a:rPr lang="en-US" sz="1800">
                <a:solidFill>
                  <a:schemeClr val="lt1"/>
                </a:solidFill>
              </a:rPr>
              <a:t>‹#›</a:t>
            </a:fld>
            <a:endParaRPr sz="1800">
              <a:solidFill>
                <a:schemeClr val="lt1"/>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8" name="Shape 328"/>
        <p:cNvGrpSpPr/>
        <p:nvPr/>
      </p:nvGrpSpPr>
      <p:grpSpPr>
        <a:xfrm>
          <a:off x="0" y="0"/>
          <a:ext cx="0" cy="0"/>
          <a:chOff x="0" y="0"/>
          <a:chExt cx="0" cy="0"/>
        </a:xfrm>
      </p:grpSpPr>
      <p:pic>
        <p:nvPicPr>
          <p:cNvPr descr="Inalienable Rights Alliance logo.png" id="329" name="Google Shape;329;p8"/>
          <p:cNvPicPr preferRelativeResize="0"/>
          <p:nvPr/>
        </p:nvPicPr>
        <p:blipFill rotWithShape="1">
          <a:blip r:embed="rId3">
            <a:alphaModFix/>
          </a:blip>
          <a:srcRect b="0" l="0" r="0" t="0"/>
          <a:stretch/>
        </p:blipFill>
        <p:spPr>
          <a:xfrm>
            <a:off x="11212359" y="5988685"/>
            <a:ext cx="750270" cy="737235"/>
          </a:xfrm>
          <a:prstGeom prst="rect">
            <a:avLst/>
          </a:prstGeom>
          <a:noFill/>
          <a:ln>
            <a:noFill/>
          </a:ln>
        </p:spPr>
      </p:pic>
      <p:pic>
        <p:nvPicPr>
          <p:cNvPr descr="Picture 5" id="330" name="Google Shape;330;p8"/>
          <p:cNvPicPr preferRelativeResize="0"/>
          <p:nvPr/>
        </p:nvPicPr>
        <p:blipFill rotWithShape="1">
          <a:blip r:embed="rId4">
            <a:alphaModFix/>
          </a:blip>
          <a:srcRect b="0" l="0" r="0" t="0"/>
          <a:stretch/>
        </p:blipFill>
        <p:spPr>
          <a:xfrm>
            <a:off x="314959" y="193039"/>
            <a:ext cx="11861801" cy="2628901"/>
          </a:xfrm>
          <a:prstGeom prst="rect">
            <a:avLst/>
          </a:prstGeom>
          <a:noFill/>
          <a:ln>
            <a:noFill/>
          </a:ln>
        </p:spPr>
      </p:pic>
      <p:pic>
        <p:nvPicPr>
          <p:cNvPr descr="Picture 3" id="331" name="Google Shape;331;p8"/>
          <p:cNvPicPr preferRelativeResize="0"/>
          <p:nvPr/>
        </p:nvPicPr>
        <p:blipFill rotWithShape="1">
          <a:blip r:embed="rId5">
            <a:alphaModFix/>
          </a:blip>
          <a:srcRect b="0" l="0" r="0" t="0"/>
          <a:stretch/>
        </p:blipFill>
        <p:spPr>
          <a:xfrm>
            <a:off x="1231574" y="2898039"/>
            <a:ext cx="9728852" cy="3083864"/>
          </a:xfrm>
          <a:prstGeom prst="rect">
            <a:avLst/>
          </a:prstGeom>
          <a:noFill/>
          <a:ln>
            <a:noFill/>
          </a:ln>
        </p:spPr>
      </p:pic>
      <p:sp>
        <p:nvSpPr>
          <p:cNvPr id="332" name="Google Shape;332;p8"/>
          <p:cNvSpPr txBox="1"/>
          <p:nvPr/>
        </p:nvSpPr>
        <p:spPr>
          <a:xfrm>
            <a:off x="3947127" y="6190758"/>
            <a:ext cx="4297746" cy="333089"/>
          </a:xfrm>
          <a:prstGeom prst="rect">
            <a:avLst/>
          </a:prstGeom>
          <a:noFill/>
          <a:ln>
            <a:noFill/>
          </a:ln>
        </p:spPr>
        <p:txBody>
          <a:bodyPr anchorCtr="0" anchor="t" bIns="45700" lIns="45700" spcFirstLastPara="1" rIns="45700" wrap="square" tIns="45700">
            <a:spAutoFit/>
          </a:bodyPr>
          <a:lstStyle/>
          <a:p>
            <a:pPr indent="0" lvl="0" marL="0" marR="0" rtl="0" algn="l">
              <a:lnSpc>
                <a:spcPct val="100000"/>
              </a:lnSpc>
              <a:spcBef>
                <a:spcPts val="0"/>
              </a:spcBef>
              <a:spcAft>
                <a:spcPts val="0"/>
              </a:spcAft>
              <a:buClr>
                <a:srgbClr val="C51B10"/>
              </a:buClr>
              <a:buSzPts val="1800"/>
              <a:buFont typeface="Calibri"/>
              <a:buNone/>
            </a:pPr>
            <a:r>
              <a:rPr b="0" i="0" lang="en-US" sz="1800" u="none" cap="none" strike="noStrike">
                <a:solidFill>
                  <a:srgbClr val="C51B10"/>
                </a:solidFill>
                <a:latin typeface="Calibri"/>
                <a:ea typeface="Calibri"/>
                <a:cs typeface="Calibri"/>
                <a:sym typeface="Calibri"/>
              </a:rPr>
              <a:t>https://pubmed.ncbi.nlm.nih.gov/33838638/</a:t>
            </a:r>
            <a:endParaRPr/>
          </a:p>
        </p:txBody>
      </p:sp>
      <p:sp>
        <p:nvSpPr>
          <p:cNvPr id="333" name="Google Shape;333;p8"/>
          <p:cNvSpPr txBox="1"/>
          <p:nvPr>
            <p:ph idx="12" type="sldNum"/>
          </p:nvPr>
        </p:nvSpPr>
        <p:spPr>
          <a:xfrm>
            <a:off x="571100" y="6172200"/>
            <a:ext cx="2844900" cy="369300"/>
          </a:xfrm>
          <a:prstGeom prst="rect">
            <a:avLst/>
          </a:prstGeom>
        </p:spPr>
        <p:txBody>
          <a:bodyPr anchorCtr="0" anchor="ctr" bIns="45700" lIns="45700" spcFirstLastPara="1" rIns="45700" wrap="square" tIns="45700">
            <a:spAutoFit/>
          </a:bodyPr>
          <a:lstStyle/>
          <a:p>
            <a:pPr indent="0" lvl="0" marL="0" rtl="0" algn="l">
              <a:spcBef>
                <a:spcPts val="0"/>
              </a:spcBef>
              <a:spcAft>
                <a:spcPts val="0"/>
              </a:spcAft>
              <a:buClr>
                <a:srgbClr val="000000"/>
              </a:buClr>
              <a:buSzPts val="1200"/>
              <a:buFont typeface="Calibri"/>
              <a:buNone/>
            </a:pPr>
            <a:fld id="{00000000-1234-1234-1234-123412341234}" type="slidenum">
              <a:rPr lang="en-US" sz="1800"/>
              <a:t>‹#›</a:t>
            </a:fld>
            <a:endParaRPr sz="1800"/>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7" name="Shape 337"/>
        <p:cNvGrpSpPr/>
        <p:nvPr/>
      </p:nvGrpSpPr>
      <p:grpSpPr>
        <a:xfrm>
          <a:off x="0" y="0"/>
          <a:ext cx="0" cy="0"/>
          <a:chOff x="0" y="0"/>
          <a:chExt cx="0" cy="0"/>
        </a:xfrm>
      </p:grpSpPr>
      <p:sp>
        <p:nvSpPr>
          <p:cNvPr id="338" name="Google Shape;338;g137bd265ad5_0_39"/>
          <p:cNvSpPr txBox="1"/>
          <p:nvPr/>
        </p:nvSpPr>
        <p:spPr>
          <a:xfrm>
            <a:off x="625607" y="968449"/>
            <a:ext cx="3895800" cy="4556100"/>
          </a:xfrm>
          <a:prstGeom prst="rect">
            <a:avLst/>
          </a:prstGeom>
          <a:noFill/>
          <a:ln>
            <a:noFill/>
          </a:ln>
        </p:spPr>
        <p:txBody>
          <a:bodyPr anchorCtr="0" anchor="t" bIns="45700" lIns="45700" spcFirstLastPara="1" rIns="45700" wrap="square" tIns="45700">
            <a:spAutoFit/>
          </a:bodyPr>
          <a:lstStyle/>
          <a:p>
            <a:pPr indent="0" lvl="0" marL="0" marR="0" rtl="0" algn="l">
              <a:lnSpc>
                <a:spcPct val="100000"/>
              </a:lnSpc>
              <a:spcBef>
                <a:spcPts val="0"/>
              </a:spcBef>
              <a:spcAft>
                <a:spcPts val="0"/>
              </a:spcAft>
              <a:buClr>
                <a:srgbClr val="FFFFFF"/>
              </a:buClr>
              <a:buSzPts val="2900"/>
              <a:buFont typeface="Montserrat"/>
              <a:buNone/>
            </a:pPr>
            <a:r>
              <a:rPr b="1" i="0" lang="en-US" sz="2900" u="none" cap="none" strike="noStrike">
                <a:solidFill>
                  <a:srgbClr val="FFFFFF"/>
                </a:solidFill>
                <a:latin typeface="Montserrat"/>
                <a:ea typeface="Montserrat"/>
                <a:cs typeface="Montserrat"/>
                <a:sym typeface="Montserrat"/>
              </a:rPr>
              <a:t>How can you assure us that using the “future framework” will not multiply the negative effect that produces myocardiopathies, heart conditions and blood clotting?</a:t>
            </a:r>
            <a:endParaRPr/>
          </a:p>
        </p:txBody>
      </p:sp>
      <p:pic>
        <p:nvPicPr>
          <p:cNvPr descr="realistic-human-heart.jpg" id="339" name="Google Shape;339;g137bd265ad5_0_39"/>
          <p:cNvPicPr preferRelativeResize="0"/>
          <p:nvPr/>
        </p:nvPicPr>
        <p:blipFill rotWithShape="1">
          <a:blip r:embed="rId3">
            <a:alphaModFix/>
          </a:blip>
          <a:srcRect b="0" l="0" r="0" t="0"/>
          <a:stretch/>
        </p:blipFill>
        <p:spPr>
          <a:xfrm>
            <a:off x="5097779" y="-1"/>
            <a:ext cx="10287004" cy="6858001"/>
          </a:xfrm>
          <a:prstGeom prst="rect">
            <a:avLst/>
          </a:prstGeom>
          <a:noFill/>
          <a:ln>
            <a:noFill/>
          </a:ln>
        </p:spPr>
      </p:pic>
      <p:sp>
        <p:nvSpPr>
          <p:cNvPr id="340" name="Google Shape;340;g137bd265ad5_0_39"/>
          <p:cNvSpPr txBox="1"/>
          <p:nvPr>
            <p:ph idx="12" type="sldNum"/>
          </p:nvPr>
        </p:nvSpPr>
        <p:spPr>
          <a:xfrm>
            <a:off x="625600" y="6124700"/>
            <a:ext cx="2844900" cy="369300"/>
          </a:xfrm>
          <a:prstGeom prst="rect">
            <a:avLst/>
          </a:prstGeom>
        </p:spPr>
        <p:txBody>
          <a:bodyPr anchorCtr="0" anchor="ctr" bIns="45700" lIns="45700" spcFirstLastPara="1" rIns="45700" wrap="square" tIns="45700">
            <a:spAutoFit/>
          </a:bodyPr>
          <a:lstStyle/>
          <a:p>
            <a:pPr indent="0" lvl="0" marL="0" rtl="0" algn="l">
              <a:spcBef>
                <a:spcPts val="0"/>
              </a:spcBef>
              <a:spcAft>
                <a:spcPts val="0"/>
              </a:spcAft>
              <a:buNone/>
            </a:pPr>
            <a:fld id="{00000000-1234-1234-1234-123412341234}" type="slidenum">
              <a:rPr lang="en-US" sz="1800">
                <a:solidFill>
                  <a:schemeClr val="lt1"/>
                </a:solidFill>
              </a:rPr>
              <a:t>‹#›</a:t>
            </a:fld>
            <a:endParaRPr sz="1800">
              <a:solidFill>
                <a:schemeClr val="lt1"/>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4" name="Shape 344"/>
        <p:cNvGrpSpPr/>
        <p:nvPr/>
      </p:nvGrpSpPr>
      <p:grpSpPr>
        <a:xfrm>
          <a:off x="0" y="0"/>
          <a:ext cx="0" cy="0"/>
          <a:chOff x="0" y="0"/>
          <a:chExt cx="0" cy="0"/>
        </a:xfrm>
      </p:grpSpPr>
      <p:sp>
        <p:nvSpPr>
          <p:cNvPr id="345" name="Google Shape;345;p11"/>
          <p:cNvSpPr txBox="1"/>
          <p:nvPr/>
        </p:nvSpPr>
        <p:spPr>
          <a:xfrm>
            <a:off x="578194" y="777663"/>
            <a:ext cx="3969057" cy="5044441"/>
          </a:xfrm>
          <a:prstGeom prst="rect">
            <a:avLst/>
          </a:prstGeom>
          <a:noFill/>
          <a:ln>
            <a:noFill/>
          </a:ln>
        </p:spPr>
        <p:txBody>
          <a:bodyPr anchorCtr="0" anchor="t" bIns="45700" lIns="45700" spcFirstLastPara="1" rIns="45700" wrap="square" tIns="45700">
            <a:spAutoFit/>
          </a:bodyPr>
          <a:lstStyle/>
          <a:p>
            <a:pPr indent="0" lvl="0" marL="0" marR="0" rtl="0" algn="l">
              <a:lnSpc>
                <a:spcPct val="100000"/>
              </a:lnSpc>
              <a:spcBef>
                <a:spcPts val="0"/>
              </a:spcBef>
              <a:spcAft>
                <a:spcPts val="0"/>
              </a:spcAft>
              <a:buClr>
                <a:srgbClr val="FFFFFF"/>
              </a:buClr>
              <a:buSzPts val="3200"/>
              <a:buFont typeface="Montserrat"/>
              <a:buNone/>
            </a:pPr>
            <a:r>
              <a:rPr b="1" i="0" lang="en-US" sz="3200" u="none" cap="none" strike="noStrike">
                <a:solidFill>
                  <a:srgbClr val="FFFFFF"/>
                </a:solidFill>
                <a:latin typeface="Montserrat"/>
                <a:ea typeface="Montserrat"/>
                <a:cs typeface="Montserrat"/>
                <a:sym typeface="Montserrat"/>
              </a:rPr>
              <a:t>How can you assure us that the mRNA vaccines won’t suppress the innate immune system, leading to increased risk to infections and cancer?</a:t>
            </a:r>
            <a:endParaRPr/>
          </a:p>
        </p:txBody>
      </p:sp>
      <p:sp>
        <p:nvSpPr>
          <p:cNvPr id="346" name="Google Shape;346;p11"/>
          <p:cNvSpPr txBox="1"/>
          <p:nvPr/>
        </p:nvSpPr>
        <p:spPr>
          <a:xfrm>
            <a:off x="2028828" y="6089158"/>
            <a:ext cx="4679100" cy="369300"/>
          </a:xfrm>
          <a:prstGeom prst="rect">
            <a:avLst/>
          </a:prstGeom>
          <a:noFill/>
          <a:ln>
            <a:noFill/>
          </a:ln>
        </p:spPr>
        <p:txBody>
          <a:bodyPr anchorCtr="0" anchor="t" bIns="45700" lIns="45700" spcFirstLastPara="1" rIns="45700" wrap="square" tIns="45700">
            <a:spAutoFit/>
          </a:bodyPr>
          <a:lstStyle/>
          <a:p>
            <a:pPr indent="0" lvl="0" marL="0" marR="0" rtl="0" algn="l">
              <a:lnSpc>
                <a:spcPct val="100000"/>
              </a:lnSpc>
              <a:spcBef>
                <a:spcPts val="0"/>
              </a:spcBef>
              <a:spcAft>
                <a:spcPts val="0"/>
              </a:spcAft>
              <a:buClr>
                <a:srgbClr val="FFFFFF"/>
              </a:buClr>
              <a:buSzPts val="1800"/>
              <a:buFont typeface="Calibri"/>
              <a:buNone/>
            </a:pPr>
            <a:r>
              <a:rPr b="0" i="0" lang="en-US" sz="1800" u="none" cap="none" strike="noStrike">
                <a:solidFill>
                  <a:srgbClr val="FFFFFF"/>
                </a:solidFill>
                <a:latin typeface="Calibri"/>
                <a:ea typeface="Calibri"/>
                <a:cs typeface="Calibri"/>
                <a:sym typeface="Calibri"/>
              </a:rPr>
              <a:t>https://www.mdpi.com/1467-3045/44/3/73/htm</a:t>
            </a:r>
            <a:endParaRPr/>
          </a:p>
        </p:txBody>
      </p:sp>
      <p:pic>
        <p:nvPicPr>
          <p:cNvPr descr="Content Placeholder 4" id="347" name="Google Shape;347;p11"/>
          <p:cNvPicPr preferRelativeResize="0"/>
          <p:nvPr/>
        </p:nvPicPr>
        <p:blipFill rotWithShape="1">
          <a:blip r:embed="rId3">
            <a:alphaModFix/>
          </a:blip>
          <a:srcRect b="0" l="0" r="0" t="0"/>
          <a:stretch/>
        </p:blipFill>
        <p:spPr>
          <a:xfrm>
            <a:off x="4836159" y="1744883"/>
            <a:ext cx="7014755" cy="2588863"/>
          </a:xfrm>
          <a:prstGeom prst="rect">
            <a:avLst/>
          </a:prstGeom>
          <a:noFill/>
          <a:ln>
            <a:noFill/>
          </a:ln>
        </p:spPr>
      </p:pic>
      <p:sp>
        <p:nvSpPr>
          <p:cNvPr id="348" name="Google Shape;348;p11"/>
          <p:cNvSpPr txBox="1"/>
          <p:nvPr>
            <p:ph idx="12" type="sldNum"/>
          </p:nvPr>
        </p:nvSpPr>
        <p:spPr>
          <a:xfrm>
            <a:off x="815775" y="6184175"/>
            <a:ext cx="2844900" cy="369300"/>
          </a:xfrm>
          <a:prstGeom prst="rect">
            <a:avLst/>
          </a:prstGeom>
        </p:spPr>
        <p:txBody>
          <a:bodyPr anchorCtr="0" anchor="ctr" bIns="45700" lIns="45700" spcFirstLastPara="1" rIns="45700" wrap="square" tIns="45700">
            <a:spAutoFit/>
          </a:bodyPr>
          <a:lstStyle/>
          <a:p>
            <a:pPr indent="0" lvl="0" marL="0" rtl="0" algn="l">
              <a:spcBef>
                <a:spcPts val="0"/>
              </a:spcBef>
              <a:spcAft>
                <a:spcPts val="0"/>
              </a:spcAft>
              <a:buClr>
                <a:srgbClr val="000000"/>
              </a:buClr>
              <a:buSzPts val="1200"/>
              <a:buFont typeface="Calibri"/>
              <a:buNone/>
            </a:pPr>
            <a:fld id="{00000000-1234-1234-1234-123412341234}" type="slidenum">
              <a:rPr lang="en-US" sz="1800">
                <a:solidFill>
                  <a:schemeClr val="lt1"/>
                </a:solidFill>
              </a:rPr>
              <a:t>‹#›</a:t>
            </a:fld>
            <a:endParaRPr sz="1800">
              <a:solidFill>
                <a:schemeClr val="lt1"/>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2" name="Shape 352"/>
        <p:cNvGrpSpPr/>
        <p:nvPr/>
      </p:nvGrpSpPr>
      <p:grpSpPr>
        <a:xfrm>
          <a:off x="0" y="0"/>
          <a:ext cx="0" cy="0"/>
          <a:chOff x="0" y="0"/>
          <a:chExt cx="0" cy="0"/>
        </a:xfrm>
      </p:grpSpPr>
      <p:sp>
        <p:nvSpPr>
          <p:cNvPr id="353" name="Google Shape;353;p12"/>
          <p:cNvSpPr txBox="1"/>
          <p:nvPr/>
        </p:nvSpPr>
        <p:spPr>
          <a:xfrm>
            <a:off x="526515" y="2157411"/>
            <a:ext cx="4534200" cy="4032900"/>
          </a:xfrm>
          <a:prstGeom prst="rect">
            <a:avLst/>
          </a:prstGeom>
          <a:noFill/>
          <a:ln>
            <a:noFill/>
          </a:ln>
        </p:spPr>
        <p:txBody>
          <a:bodyPr anchorCtr="0" anchor="t" bIns="45700" lIns="45700" spcFirstLastPara="1" rIns="45700" wrap="square" tIns="45700">
            <a:spAutoFit/>
          </a:bodyPr>
          <a:lstStyle/>
          <a:p>
            <a:pPr indent="0" lvl="0" marL="0" marR="0" rtl="0" algn="l">
              <a:lnSpc>
                <a:spcPct val="100000"/>
              </a:lnSpc>
              <a:spcBef>
                <a:spcPts val="0"/>
              </a:spcBef>
              <a:spcAft>
                <a:spcPts val="0"/>
              </a:spcAft>
              <a:buClr>
                <a:srgbClr val="FFFFFF"/>
              </a:buClr>
              <a:buSzPts val="3200"/>
              <a:buFont typeface="Montserrat"/>
              <a:buNone/>
            </a:pPr>
            <a:r>
              <a:rPr b="1" i="0" lang="en-US" sz="3200" u="none" cap="none" strike="noStrike">
                <a:solidFill>
                  <a:srgbClr val="FFFFFF"/>
                </a:solidFill>
                <a:latin typeface="Montserrat"/>
                <a:ea typeface="Montserrat"/>
                <a:cs typeface="Montserrat"/>
                <a:sym typeface="Montserrat"/>
              </a:rPr>
              <a:t>How can you assure us that the mRNA in the vaccines won’t get converted into DNA by human cells and ultimately integrated into the human genome?</a:t>
            </a:r>
            <a:endParaRPr/>
          </a:p>
        </p:txBody>
      </p:sp>
      <p:pic>
        <p:nvPicPr>
          <p:cNvPr descr="3d-render-medical-background-with-abstract-virus-cells-dna-strands.jpg" id="354" name="Google Shape;354;p12"/>
          <p:cNvPicPr preferRelativeResize="0"/>
          <p:nvPr/>
        </p:nvPicPr>
        <p:blipFill rotWithShape="1">
          <a:blip r:embed="rId3">
            <a:alphaModFix/>
          </a:blip>
          <a:srcRect b="0" l="0" r="0" t="0"/>
          <a:stretch/>
        </p:blipFill>
        <p:spPr>
          <a:xfrm>
            <a:off x="5801390" y="0"/>
            <a:ext cx="10281860" cy="6858001"/>
          </a:xfrm>
          <a:prstGeom prst="rect">
            <a:avLst/>
          </a:prstGeom>
          <a:noFill/>
          <a:ln>
            <a:noFill/>
          </a:ln>
        </p:spPr>
      </p:pic>
      <p:pic>
        <p:nvPicPr>
          <p:cNvPr descr="Content Placeholder 5" id="355" name="Google Shape;355;p12"/>
          <p:cNvPicPr preferRelativeResize="0"/>
          <p:nvPr/>
        </p:nvPicPr>
        <p:blipFill rotWithShape="1">
          <a:blip r:embed="rId4">
            <a:alphaModFix/>
          </a:blip>
          <a:srcRect b="0" l="0" r="0" t="0"/>
          <a:stretch/>
        </p:blipFill>
        <p:spPr>
          <a:xfrm>
            <a:off x="526521" y="276788"/>
            <a:ext cx="7359657" cy="1847529"/>
          </a:xfrm>
          <a:prstGeom prst="rect">
            <a:avLst/>
          </a:prstGeom>
          <a:noFill/>
          <a:ln>
            <a:noFill/>
          </a:ln>
        </p:spPr>
      </p:pic>
      <p:sp>
        <p:nvSpPr>
          <p:cNvPr id="356" name="Google Shape;356;p12"/>
          <p:cNvSpPr txBox="1"/>
          <p:nvPr/>
        </p:nvSpPr>
        <p:spPr>
          <a:xfrm>
            <a:off x="7015127" y="6190308"/>
            <a:ext cx="4297800" cy="369300"/>
          </a:xfrm>
          <a:prstGeom prst="rect">
            <a:avLst/>
          </a:prstGeom>
          <a:noFill/>
          <a:ln>
            <a:noFill/>
          </a:ln>
        </p:spPr>
        <p:txBody>
          <a:bodyPr anchorCtr="0" anchor="t" bIns="45700" lIns="45700" spcFirstLastPara="1" rIns="45700" wrap="square" tIns="45700">
            <a:spAutoFit/>
          </a:bodyPr>
          <a:lstStyle/>
          <a:p>
            <a:pPr indent="0" lvl="0" marL="0" marR="0" rtl="0" algn="l">
              <a:lnSpc>
                <a:spcPct val="100000"/>
              </a:lnSpc>
              <a:spcBef>
                <a:spcPts val="0"/>
              </a:spcBef>
              <a:spcAft>
                <a:spcPts val="0"/>
              </a:spcAft>
              <a:buClr>
                <a:srgbClr val="FFFFFF"/>
              </a:buClr>
              <a:buSzPts val="1800"/>
              <a:buFont typeface="Calibri"/>
              <a:buNone/>
            </a:pPr>
            <a:r>
              <a:rPr b="0" i="0" lang="en-US" sz="1800" u="none" cap="none" strike="noStrike">
                <a:solidFill>
                  <a:srgbClr val="FFFFFF"/>
                </a:solidFill>
                <a:latin typeface="Calibri"/>
                <a:ea typeface="Calibri"/>
                <a:cs typeface="Calibri"/>
                <a:sym typeface="Calibri"/>
              </a:rPr>
              <a:t>https://pubmed.ncbi.nlm.nih.gov/35436552/</a:t>
            </a:r>
            <a:endParaRPr/>
          </a:p>
        </p:txBody>
      </p:sp>
      <p:sp>
        <p:nvSpPr>
          <p:cNvPr id="357" name="Google Shape;357;p12"/>
          <p:cNvSpPr txBox="1"/>
          <p:nvPr>
            <p:ph idx="12" type="sldNum"/>
          </p:nvPr>
        </p:nvSpPr>
        <p:spPr>
          <a:xfrm>
            <a:off x="827450" y="6223375"/>
            <a:ext cx="2844900" cy="369300"/>
          </a:xfrm>
          <a:prstGeom prst="rect">
            <a:avLst/>
          </a:prstGeom>
        </p:spPr>
        <p:txBody>
          <a:bodyPr anchorCtr="0" anchor="ctr" bIns="45700" lIns="45700" spcFirstLastPara="1" rIns="45700" wrap="square" tIns="45700">
            <a:spAutoFit/>
          </a:bodyPr>
          <a:lstStyle/>
          <a:p>
            <a:pPr indent="0" lvl="0" marL="0" rtl="0" algn="l">
              <a:spcBef>
                <a:spcPts val="0"/>
              </a:spcBef>
              <a:spcAft>
                <a:spcPts val="0"/>
              </a:spcAft>
              <a:buClr>
                <a:srgbClr val="000000"/>
              </a:buClr>
              <a:buSzPts val="1200"/>
              <a:buFont typeface="Calibri"/>
              <a:buNone/>
            </a:pPr>
            <a:fld id="{00000000-1234-1234-1234-123412341234}" type="slidenum">
              <a:rPr lang="en-US" sz="1800">
                <a:solidFill>
                  <a:schemeClr val="lt1"/>
                </a:solidFill>
              </a:rPr>
              <a:t>‹#›</a:t>
            </a:fld>
            <a:endParaRPr sz="1800">
              <a:solidFill>
                <a:schemeClr val="lt1"/>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1" name="Shape 361"/>
        <p:cNvGrpSpPr/>
        <p:nvPr/>
      </p:nvGrpSpPr>
      <p:grpSpPr>
        <a:xfrm>
          <a:off x="0" y="0"/>
          <a:ext cx="0" cy="0"/>
          <a:chOff x="0" y="0"/>
          <a:chExt cx="0" cy="0"/>
        </a:xfrm>
      </p:grpSpPr>
      <p:pic>
        <p:nvPicPr>
          <p:cNvPr descr="Inalienable Rights Alliance logo.png" id="362" name="Google Shape;362;p13"/>
          <p:cNvPicPr preferRelativeResize="0"/>
          <p:nvPr/>
        </p:nvPicPr>
        <p:blipFill rotWithShape="1">
          <a:blip r:embed="rId3">
            <a:alphaModFix/>
          </a:blip>
          <a:srcRect b="0" l="0" r="0" t="0"/>
          <a:stretch/>
        </p:blipFill>
        <p:spPr>
          <a:xfrm>
            <a:off x="11212359" y="5988685"/>
            <a:ext cx="750270" cy="737235"/>
          </a:xfrm>
          <a:prstGeom prst="rect">
            <a:avLst/>
          </a:prstGeom>
          <a:noFill/>
          <a:ln>
            <a:noFill/>
          </a:ln>
        </p:spPr>
      </p:pic>
      <p:sp>
        <p:nvSpPr>
          <p:cNvPr id="363" name="Google Shape;363;p13"/>
          <p:cNvSpPr txBox="1"/>
          <p:nvPr/>
        </p:nvSpPr>
        <p:spPr>
          <a:xfrm>
            <a:off x="3446147" y="6202057"/>
            <a:ext cx="4064768" cy="310491"/>
          </a:xfrm>
          <a:prstGeom prst="rect">
            <a:avLst/>
          </a:prstGeom>
          <a:noFill/>
          <a:ln>
            <a:noFill/>
          </a:ln>
        </p:spPr>
        <p:txBody>
          <a:bodyPr anchorCtr="0" anchor="t" bIns="45700" lIns="45700" spcFirstLastPara="1" rIns="45700" wrap="square" tIns="45700">
            <a:spAutoFit/>
          </a:bodyPr>
          <a:lstStyle/>
          <a:p>
            <a:pPr indent="0" lvl="0" marL="0" marR="0" rtl="0" algn="l">
              <a:lnSpc>
                <a:spcPct val="100000"/>
              </a:lnSpc>
              <a:spcBef>
                <a:spcPts val="0"/>
              </a:spcBef>
              <a:spcAft>
                <a:spcPts val="0"/>
              </a:spcAft>
              <a:buClr>
                <a:srgbClr val="C51B10"/>
              </a:buClr>
              <a:buSzPts val="1700"/>
              <a:buFont typeface="Calibri"/>
              <a:buNone/>
            </a:pPr>
            <a:r>
              <a:rPr b="0" i="0" lang="en-US" sz="1700" u="none" cap="none" strike="noStrike">
                <a:solidFill>
                  <a:srgbClr val="C51B10"/>
                </a:solidFill>
                <a:latin typeface="Calibri"/>
                <a:ea typeface="Calibri"/>
                <a:cs typeface="Calibri"/>
                <a:sym typeface="Calibri"/>
              </a:rPr>
              <a:t>https://pubmed.ncbi.nlm.nih.gov/35713410/</a:t>
            </a:r>
            <a:endParaRPr/>
          </a:p>
        </p:txBody>
      </p:sp>
      <p:pic>
        <p:nvPicPr>
          <p:cNvPr descr="Content Placeholder 4" id="364" name="Google Shape;364;p13"/>
          <p:cNvPicPr preferRelativeResize="0"/>
          <p:nvPr/>
        </p:nvPicPr>
        <p:blipFill rotWithShape="1">
          <a:blip r:embed="rId4">
            <a:alphaModFix/>
          </a:blip>
          <a:srcRect b="0" l="0" r="0" t="0"/>
          <a:stretch/>
        </p:blipFill>
        <p:spPr>
          <a:xfrm>
            <a:off x="1350443" y="449312"/>
            <a:ext cx="8128001" cy="2311401"/>
          </a:xfrm>
          <a:prstGeom prst="rect">
            <a:avLst/>
          </a:prstGeom>
          <a:noFill/>
          <a:ln>
            <a:noFill/>
          </a:ln>
        </p:spPr>
      </p:pic>
      <p:sp>
        <p:nvSpPr>
          <p:cNvPr id="365" name="Google Shape;365;p13"/>
          <p:cNvSpPr/>
          <p:nvPr/>
        </p:nvSpPr>
        <p:spPr>
          <a:xfrm>
            <a:off x="0" y="3107330"/>
            <a:ext cx="12420298" cy="2636962"/>
          </a:xfrm>
          <a:prstGeom prst="rect">
            <a:avLst/>
          </a:prstGeom>
          <a:solidFill>
            <a:srgbClr val="0081BB"/>
          </a:solidFill>
          <a:ln>
            <a:noFill/>
          </a:ln>
        </p:spPr>
        <p:txBody>
          <a:bodyPr anchorCtr="0" anchor="ctr" bIns="45700" lIns="45700" spcFirstLastPara="1" rIns="45700" wrap="square" tIns="45700">
            <a:noAutofit/>
          </a:bodyPr>
          <a:lstStyle/>
          <a:p>
            <a:pPr indent="0" lvl="0" marL="0" marR="0" rtl="0" algn="ctr">
              <a:lnSpc>
                <a:spcPct val="100000"/>
              </a:lnSpc>
              <a:spcBef>
                <a:spcPts val="0"/>
              </a:spcBef>
              <a:spcAft>
                <a:spcPts val="0"/>
              </a:spcAft>
              <a:buClr>
                <a:srgbClr val="FFFFFF"/>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366" name="Google Shape;366;p13"/>
          <p:cNvSpPr txBox="1"/>
          <p:nvPr/>
        </p:nvSpPr>
        <p:spPr>
          <a:xfrm>
            <a:off x="2263425" y="3446641"/>
            <a:ext cx="8194003" cy="1958341"/>
          </a:xfrm>
          <a:prstGeom prst="rect">
            <a:avLst/>
          </a:prstGeom>
          <a:noFill/>
          <a:ln>
            <a:noFill/>
          </a:ln>
        </p:spPr>
        <p:txBody>
          <a:bodyPr anchorCtr="0" anchor="t" bIns="45700" lIns="45700" spcFirstLastPara="1" rIns="45700" wrap="square" tIns="45700">
            <a:spAutoFit/>
          </a:bodyPr>
          <a:lstStyle/>
          <a:p>
            <a:pPr indent="0" lvl="0" marL="0" marR="0" rtl="0" algn="l">
              <a:lnSpc>
                <a:spcPct val="100000"/>
              </a:lnSpc>
              <a:spcBef>
                <a:spcPts val="0"/>
              </a:spcBef>
              <a:spcAft>
                <a:spcPts val="0"/>
              </a:spcAft>
              <a:buClr>
                <a:srgbClr val="FFFFFF"/>
              </a:buClr>
              <a:buSzPts val="4000"/>
              <a:buFont typeface="Montserrat"/>
              <a:buNone/>
            </a:pPr>
            <a:r>
              <a:rPr b="1" i="0" lang="en-US" sz="4000" u="none" cap="none" strike="noStrike">
                <a:solidFill>
                  <a:srgbClr val="FFFFFF"/>
                </a:solidFill>
                <a:latin typeface="Montserrat"/>
                <a:ea typeface="Montserrat"/>
                <a:cs typeface="Montserrat"/>
                <a:sym typeface="Montserrat"/>
              </a:rPr>
              <a:t>How can you assure us that the mRNA vaccines won’t cause male infertility?</a:t>
            </a:r>
            <a:endParaRPr/>
          </a:p>
        </p:txBody>
      </p:sp>
      <p:sp>
        <p:nvSpPr>
          <p:cNvPr id="367" name="Google Shape;367;p13"/>
          <p:cNvSpPr txBox="1"/>
          <p:nvPr>
            <p:ph idx="12" type="sldNum"/>
          </p:nvPr>
        </p:nvSpPr>
        <p:spPr>
          <a:xfrm>
            <a:off x="712100" y="6172650"/>
            <a:ext cx="2844900" cy="369300"/>
          </a:xfrm>
          <a:prstGeom prst="rect">
            <a:avLst/>
          </a:prstGeom>
        </p:spPr>
        <p:txBody>
          <a:bodyPr anchorCtr="0" anchor="ctr" bIns="45700" lIns="45700" spcFirstLastPara="1" rIns="45700" wrap="square" tIns="45700">
            <a:spAutoFit/>
          </a:bodyPr>
          <a:lstStyle/>
          <a:p>
            <a:pPr indent="0" lvl="0" marL="0" rtl="0" algn="l">
              <a:spcBef>
                <a:spcPts val="0"/>
              </a:spcBef>
              <a:spcAft>
                <a:spcPts val="0"/>
              </a:spcAft>
              <a:buClr>
                <a:srgbClr val="000000"/>
              </a:buClr>
              <a:buSzPts val="1200"/>
              <a:buFont typeface="Calibri"/>
              <a:buNone/>
            </a:pPr>
            <a:fld id="{00000000-1234-1234-1234-123412341234}" type="slidenum">
              <a:rPr lang="en-US" sz="1800"/>
              <a:t>‹#›</a:t>
            </a:fld>
            <a:endParaRPr sz="1800"/>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1" name="Shape 371"/>
        <p:cNvGrpSpPr/>
        <p:nvPr/>
      </p:nvGrpSpPr>
      <p:grpSpPr>
        <a:xfrm>
          <a:off x="0" y="0"/>
          <a:ext cx="0" cy="0"/>
          <a:chOff x="0" y="0"/>
          <a:chExt cx="0" cy="0"/>
        </a:xfrm>
      </p:grpSpPr>
      <p:sp>
        <p:nvSpPr>
          <p:cNvPr id="372" name="Google Shape;372;p15"/>
          <p:cNvSpPr txBox="1"/>
          <p:nvPr/>
        </p:nvSpPr>
        <p:spPr>
          <a:xfrm>
            <a:off x="815260" y="1265343"/>
            <a:ext cx="4861500" cy="2893800"/>
          </a:xfrm>
          <a:prstGeom prst="rect">
            <a:avLst/>
          </a:prstGeom>
          <a:noFill/>
          <a:ln>
            <a:noFill/>
          </a:ln>
        </p:spPr>
        <p:txBody>
          <a:bodyPr anchorCtr="0" anchor="t" bIns="45700" lIns="45700" spcFirstLastPara="1" rIns="45700" wrap="square" tIns="45700">
            <a:spAutoFit/>
          </a:bodyPr>
          <a:lstStyle/>
          <a:p>
            <a:pPr indent="0" lvl="0" marL="0" marR="0" rtl="0" algn="l">
              <a:lnSpc>
                <a:spcPct val="100000"/>
              </a:lnSpc>
              <a:spcBef>
                <a:spcPts val="0"/>
              </a:spcBef>
              <a:spcAft>
                <a:spcPts val="0"/>
              </a:spcAft>
              <a:buClr>
                <a:srgbClr val="FFFFFF"/>
              </a:buClr>
              <a:buSzPts val="3200"/>
              <a:buFont typeface="Montserrat"/>
              <a:buNone/>
            </a:pPr>
            <a:r>
              <a:t/>
            </a:r>
            <a:endParaRPr b="1" i="0" sz="3200" u="none" cap="none" strike="noStrike">
              <a:solidFill>
                <a:srgbClr val="FFFFFF"/>
              </a:solidFill>
              <a:latin typeface="Montserrat"/>
              <a:ea typeface="Montserrat"/>
              <a:cs typeface="Montserrat"/>
              <a:sym typeface="Montserrat"/>
            </a:endParaRPr>
          </a:p>
          <a:p>
            <a:pPr indent="0" lvl="0" marL="0" marR="0" rtl="0" algn="l">
              <a:lnSpc>
                <a:spcPct val="100000"/>
              </a:lnSpc>
              <a:spcBef>
                <a:spcPts val="0"/>
              </a:spcBef>
              <a:spcAft>
                <a:spcPts val="0"/>
              </a:spcAft>
              <a:buClr>
                <a:srgbClr val="FFFFFF"/>
              </a:buClr>
              <a:buSzPts val="5000"/>
              <a:buFont typeface="Montserrat"/>
              <a:buNone/>
            </a:pPr>
            <a:r>
              <a:rPr b="1" i="0" lang="en-US" sz="5000" u="none" cap="none" strike="noStrike">
                <a:solidFill>
                  <a:srgbClr val="FFFFFF"/>
                </a:solidFill>
                <a:latin typeface="Montserrat"/>
                <a:ea typeface="Montserrat"/>
                <a:cs typeface="Montserrat"/>
                <a:sym typeface="Montserrat"/>
              </a:rPr>
              <a:t>Is this not a  </a:t>
            </a:r>
            <a:r>
              <a:rPr b="1" lang="en-US" sz="5000">
                <a:solidFill>
                  <a:srgbClr val="FFFFFF"/>
                </a:solidFill>
                <a:latin typeface="Montserrat"/>
                <a:ea typeface="Montserrat"/>
                <a:cs typeface="Montserrat"/>
                <a:sym typeface="Montserrat"/>
              </a:rPr>
              <a:t>f</a:t>
            </a:r>
            <a:r>
              <a:rPr b="1" i="0" lang="en-US" sz="5000" u="none" cap="none" strike="noStrike">
                <a:solidFill>
                  <a:srgbClr val="FFFFFF"/>
                </a:solidFill>
                <a:latin typeface="Montserrat"/>
                <a:ea typeface="Montserrat"/>
                <a:cs typeface="Montserrat"/>
                <a:sym typeface="Montserrat"/>
              </a:rPr>
              <a:t>rightening </a:t>
            </a:r>
            <a:r>
              <a:rPr b="1" lang="en-US" sz="5000">
                <a:solidFill>
                  <a:srgbClr val="FFFFFF"/>
                </a:solidFill>
                <a:latin typeface="Montserrat"/>
                <a:ea typeface="Montserrat"/>
                <a:cs typeface="Montserrat"/>
                <a:sym typeface="Montserrat"/>
              </a:rPr>
              <a:t>t</a:t>
            </a:r>
            <a:r>
              <a:rPr b="1" i="0" lang="en-US" sz="5000" u="none" cap="none" strike="noStrike">
                <a:solidFill>
                  <a:srgbClr val="FFFFFF"/>
                </a:solidFill>
                <a:latin typeface="Montserrat"/>
                <a:ea typeface="Montserrat"/>
                <a:cs typeface="Montserrat"/>
                <a:sym typeface="Montserrat"/>
              </a:rPr>
              <a:t>rend?</a:t>
            </a:r>
            <a:r>
              <a:rPr b="1" i="0" lang="en-US" sz="5000" u="none" cap="none" strike="noStrike">
                <a:solidFill>
                  <a:srgbClr val="FF0000"/>
                </a:solidFill>
                <a:latin typeface="Montserrat"/>
                <a:ea typeface="Montserrat"/>
                <a:cs typeface="Montserrat"/>
                <a:sym typeface="Montserrat"/>
              </a:rPr>
              <a:t>*</a:t>
            </a:r>
            <a:endParaRPr/>
          </a:p>
        </p:txBody>
      </p:sp>
      <p:pic>
        <p:nvPicPr>
          <p:cNvPr descr="Picture 5" id="373" name="Google Shape;373;p15"/>
          <p:cNvPicPr preferRelativeResize="0"/>
          <p:nvPr/>
        </p:nvPicPr>
        <p:blipFill rotWithShape="1">
          <a:blip r:embed="rId3">
            <a:alphaModFix/>
          </a:blip>
          <a:srcRect b="0" l="0" r="0" t="0"/>
          <a:stretch/>
        </p:blipFill>
        <p:spPr>
          <a:xfrm>
            <a:off x="6073177" y="1009145"/>
            <a:ext cx="5735246" cy="4839710"/>
          </a:xfrm>
          <a:prstGeom prst="rect">
            <a:avLst/>
          </a:prstGeom>
          <a:noFill/>
          <a:ln>
            <a:noFill/>
          </a:ln>
        </p:spPr>
      </p:pic>
      <p:sp>
        <p:nvSpPr>
          <p:cNvPr id="374" name="Google Shape;374;p15"/>
          <p:cNvSpPr txBox="1"/>
          <p:nvPr/>
        </p:nvSpPr>
        <p:spPr>
          <a:xfrm>
            <a:off x="736073" y="4607127"/>
            <a:ext cx="4284885" cy="415067"/>
          </a:xfrm>
          <a:prstGeom prst="rect">
            <a:avLst/>
          </a:prstGeom>
          <a:noFill/>
          <a:ln>
            <a:noFill/>
          </a:ln>
        </p:spPr>
        <p:txBody>
          <a:bodyPr anchorCtr="0" anchor="t" bIns="45700" lIns="45700" spcFirstLastPara="1" rIns="45700" wrap="square" tIns="45700">
            <a:spAutoFit/>
          </a:bodyPr>
          <a:lstStyle/>
          <a:p>
            <a:pPr indent="0" lvl="0" marL="0" marR="0" rtl="0" algn="l">
              <a:lnSpc>
                <a:spcPct val="100000"/>
              </a:lnSpc>
              <a:spcBef>
                <a:spcPts val="0"/>
              </a:spcBef>
              <a:spcAft>
                <a:spcPts val="0"/>
              </a:spcAft>
              <a:buClr>
                <a:srgbClr val="C51B10"/>
              </a:buClr>
              <a:buSzPts val="2500"/>
              <a:buFont typeface="Calibri"/>
              <a:buNone/>
            </a:pPr>
            <a:r>
              <a:rPr b="0" i="0" lang="en-US" sz="2500" u="none" cap="none" strike="noStrike">
                <a:solidFill>
                  <a:srgbClr val="C51B10"/>
                </a:solidFill>
                <a:latin typeface="Calibri"/>
                <a:ea typeface="Calibri"/>
                <a:cs typeface="Calibri"/>
                <a:sym typeface="Calibri"/>
              </a:rPr>
              <a:t>*</a:t>
            </a:r>
            <a:r>
              <a:rPr b="0" i="0" lang="en-US" sz="1700" u="none" cap="none" strike="noStrike">
                <a:solidFill>
                  <a:srgbClr val="FFFFFF"/>
                </a:solidFill>
                <a:latin typeface="Calibri"/>
                <a:ea typeface="Calibri"/>
                <a:cs typeface="Calibri"/>
                <a:sym typeface="Calibri"/>
              </a:rPr>
              <a:t>K. Weintraub, Nature 479, Nov. 3 2011, 22-24.</a:t>
            </a:r>
            <a:endParaRPr/>
          </a:p>
        </p:txBody>
      </p:sp>
      <p:pic>
        <p:nvPicPr>
          <p:cNvPr descr="Inalienable Rights Alliance logo.png" id="375" name="Google Shape;375;p15"/>
          <p:cNvPicPr preferRelativeResize="0"/>
          <p:nvPr/>
        </p:nvPicPr>
        <p:blipFill rotWithShape="1">
          <a:blip r:embed="rId4">
            <a:alphaModFix/>
          </a:blip>
          <a:srcRect b="0" l="0" r="0" t="0"/>
          <a:stretch/>
        </p:blipFill>
        <p:spPr>
          <a:xfrm>
            <a:off x="11212359" y="5988685"/>
            <a:ext cx="750270" cy="737235"/>
          </a:xfrm>
          <a:prstGeom prst="rect">
            <a:avLst/>
          </a:prstGeom>
          <a:noFill/>
          <a:ln>
            <a:noFill/>
          </a:ln>
        </p:spPr>
      </p:pic>
      <p:sp>
        <p:nvSpPr>
          <p:cNvPr id="376" name="Google Shape;376;p15"/>
          <p:cNvSpPr txBox="1"/>
          <p:nvPr>
            <p:ph idx="12" type="sldNum"/>
          </p:nvPr>
        </p:nvSpPr>
        <p:spPr>
          <a:xfrm>
            <a:off x="815250" y="6172650"/>
            <a:ext cx="2844900" cy="369300"/>
          </a:xfrm>
          <a:prstGeom prst="rect">
            <a:avLst/>
          </a:prstGeom>
        </p:spPr>
        <p:txBody>
          <a:bodyPr anchorCtr="0" anchor="ctr" bIns="45700" lIns="45700" spcFirstLastPara="1" rIns="45700" wrap="square" tIns="45700">
            <a:spAutoFit/>
          </a:bodyPr>
          <a:lstStyle/>
          <a:p>
            <a:pPr indent="0" lvl="0" marL="0" rtl="0" algn="l">
              <a:spcBef>
                <a:spcPts val="0"/>
              </a:spcBef>
              <a:spcAft>
                <a:spcPts val="0"/>
              </a:spcAft>
              <a:buClr>
                <a:srgbClr val="000000"/>
              </a:buClr>
              <a:buSzPts val="1200"/>
              <a:buFont typeface="Calibri"/>
              <a:buNone/>
            </a:pPr>
            <a:fld id="{00000000-1234-1234-1234-123412341234}" type="slidenum">
              <a:rPr lang="en-US" sz="1800">
                <a:solidFill>
                  <a:schemeClr val="lt1"/>
                </a:solidFill>
              </a:rPr>
              <a:t>‹#›</a:t>
            </a:fld>
            <a:endParaRPr sz="1800">
              <a:solidFill>
                <a:schemeClr val="lt1"/>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0" name="Shape 380"/>
        <p:cNvGrpSpPr/>
        <p:nvPr/>
      </p:nvGrpSpPr>
      <p:grpSpPr>
        <a:xfrm>
          <a:off x="0" y="0"/>
          <a:ext cx="0" cy="0"/>
          <a:chOff x="0" y="0"/>
          <a:chExt cx="0" cy="0"/>
        </a:xfrm>
      </p:grpSpPr>
      <p:sp>
        <p:nvSpPr>
          <p:cNvPr id="381" name="Google Shape;381;p14"/>
          <p:cNvSpPr txBox="1"/>
          <p:nvPr/>
        </p:nvSpPr>
        <p:spPr>
          <a:xfrm>
            <a:off x="820340" y="1248409"/>
            <a:ext cx="4534312" cy="3063241"/>
          </a:xfrm>
          <a:prstGeom prst="rect">
            <a:avLst/>
          </a:prstGeom>
          <a:noFill/>
          <a:ln>
            <a:noFill/>
          </a:ln>
        </p:spPr>
        <p:txBody>
          <a:bodyPr anchorCtr="0" anchor="t" bIns="45700" lIns="45700" spcFirstLastPara="1" rIns="45700" wrap="square" tIns="45700">
            <a:spAutoFit/>
          </a:bodyPr>
          <a:lstStyle/>
          <a:p>
            <a:pPr indent="0" lvl="0" marL="0" marR="0" rtl="0" algn="l">
              <a:lnSpc>
                <a:spcPct val="100000"/>
              </a:lnSpc>
              <a:spcBef>
                <a:spcPts val="0"/>
              </a:spcBef>
              <a:spcAft>
                <a:spcPts val="0"/>
              </a:spcAft>
              <a:buClr>
                <a:srgbClr val="FFFFFF"/>
              </a:buClr>
              <a:buSzPts val="3200"/>
              <a:buFont typeface="Montserrat"/>
              <a:buNone/>
            </a:pPr>
            <a:r>
              <a:t/>
            </a:r>
            <a:endParaRPr b="1" i="0" sz="3200" u="none" cap="none" strike="noStrike">
              <a:solidFill>
                <a:srgbClr val="FFFFFF"/>
              </a:solidFill>
              <a:latin typeface="Montserrat"/>
              <a:ea typeface="Montserrat"/>
              <a:cs typeface="Montserrat"/>
              <a:sym typeface="Montserrat"/>
            </a:endParaRPr>
          </a:p>
          <a:p>
            <a:pPr indent="0" lvl="0" marL="0" marR="0" rtl="0" algn="l">
              <a:lnSpc>
                <a:spcPct val="100000"/>
              </a:lnSpc>
              <a:spcBef>
                <a:spcPts val="0"/>
              </a:spcBef>
              <a:spcAft>
                <a:spcPts val="0"/>
              </a:spcAft>
              <a:buClr>
                <a:srgbClr val="FFFFFF"/>
              </a:buClr>
              <a:buSzPts val="3200"/>
              <a:buFont typeface="Montserrat"/>
              <a:buNone/>
            </a:pPr>
            <a:r>
              <a:rPr b="1" i="0" lang="en-US" sz="3200" u="none" cap="none" strike="noStrike">
                <a:solidFill>
                  <a:srgbClr val="FFFFFF"/>
                </a:solidFill>
                <a:latin typeface="Montserrat"/>
                <a:ea typeface="Montserrat"/>
                <a:cs typeface="Montserrat"/>
                <a:sym typeface="Montserrat"/>
              </a:rPr>
              <a:t>How can you assure us that the mRNA vaccines won’t cause autism in children?</a:t>
            </a:r>
            <a:endParaRPr/>
          </a:p>
        </p:txBody>
      </p:sp>
      <p:pic>
        <p:nvPicPr>
          <p:cNvPr descr="3d-female-with-pain-head.jpg" id="382" name="Google Shape;382;p14"/>
          <p:cNvPicPr preferRelativeResize="0"/>
          <p:nvPr/>
        </p:nvPicPr>
        <p:blipFill rotWithShape="1">
          <a:blip r:embed="rId3">
            <a:alphaModFix/>
          </a:blip>
          <a:srcRect b="0" l="0" r="0" t="0"/>
          <a:stretch/>
        </p:blipFill>
        <p:spPr>
          <a:xfrm flipH="1">
            <a:off x="5484753" y="0"/>
            <a:ext cx="8232894" cy="6858001"/>
          </a:xfrm>
          <a:prstGeom prst="rect">
            <a:avLst/>
          </a:prstGeom>
          <a:noFill/>
          <a:ln>
            <a:noFill/>
          </a:ln>
        </p:spPr>
      </p:pic>
      <p:sp>
        <p:nvSpPr>
          <p:cNvPr id="383" name="Google Shape;383;p14"/>
          <p:cNvSpPr txBox="1"/>
          <p:nvPr/>
        </p:nvSpPr>
        <p:spPr>
          <a:xfrm>
            <a:off x="736073" y="4607127"/>
            <a:ext cx="4284900" cy="477000"/>
          </a:xfrm>
          <a:prstGeom prst="rect">
            <a:avLst/>
          </a:prstGeom>
          <a:noFill/>
          <a:ln>
            <a:noFill/>
          </a:ln>
        </p:spPr>
        <p:txBody>
          <a:bodyPr anchorCtr="0" anchor="t" bIns="45700" lIns="45700" spcFirstLastPara="1" rIns="45700" wrap="square" tIns="45700">
            <a:spAutoFit/>
          </a:bodyPr>
          <a:lstStyle/>
          <a:p>
            <a:pPr indent="0" lvl="0" marL="0" marR="0" rtl="0" algn="l">
              <a:lnSpc>
                <a:spcPct val="100000"/>
              </a:lnSpc>
              <a:spcBef>
                <a:spcPts val="0"/>
              </a:spcBef>
              <a:spcAft>
                <a:spcPts val="0"/>
              </a:spcAft>
              <a:buClr>
                <a:srgbClr val="C51B10"/>
              </a:buClr>
              <a:buSzPts val="2500"/>
              <a:buFont typeface="Calibri"/>
              <a:buNone/>
            </a:pPr>
            <a:r>
              <a:rPr b="0" i="0" lang="en-US" sz="2500" u="none" cap="none" strike="noStrike">
                <a:solidFill>
                  <a:srgbClr val="C51B10"/>
                </a:solidFill>
                <a:latin typeface="Calibri"/>
                <a:ea typeface="Calibri"/>
                <a:cs typeface="Calibri"/>
                <a:sym typeface="Calibri"/>
              </a:rPr>
              <a:t>*</a:t>
            </a:r>
            <a:r>
              <a:rPr b="0" i="0" lang="en-US" sz="1700" u="none" cap="none" strike="noStrike">
                <a:solidFill>
                  <a:srgbClr val="FFFFFF"/>
                </a:solidFill>
                <a:latin typeface="Calibri"/>
                <a:ea typeface="Calibri"/>
                <a:cs typeface="Calibri"/>
                <a:sym typeface="Calibri"/>
              </a:rPr>
              <a:t>K. Weintraub, Nature 479, Nov. 3 2011, 22-24.</a:t>
            </a:r>
            <a:endParaRPr/>
          </a:p>
        </p:txBody>
      </p:sp>
      <p:sp>
        <p:nvSpPr>
          <p:cNvPr id="384" name="Google Shape;384;p14"/>
          <p:cNvSpPr txBox="1"/>
          <p:nvPr>
            <p:ph idx="12" type="sldNum"/>
          </p:nvPr>
        </p:nvSpPr>
        <p:spPr>
          <a:xfrm>
            <a:off x="701550" y="6227675"/>
            <a:ext cx="2844900" cy="369300"/>
          </a:xfrm>
          <a:prstGeom prst="rect">
            <a:avLst/>
          </a:prstGeom>
        </p:spPr>
        <p:txBody>
          <a:bodyPr anchorCtr="0" anchor="ctr" bIns="45700" lIns="45700" spcFirstLastPara="1" rIns="45700" wrap="square" tIns="45700">
            <a:spAutoFit/>
          </a:bodyPr>
          <a:lstStyle/>
          <a:p>
            <a:pPr indent="0" lvl="0" marL="0" rtl="0" algn="l">
              <a:spcBef>
                <a:spcPts val="0"/>
              </a:spcBef>
              <a:spcAft>
                <a:spcPts val="0"/>
              </a:spcAft>
              <a:buClr>
                <a:srgbClr val="000000"/>
              </a:buClr>
              <a:buSzPts val="1200"/>
              <a:buFont typeface="Calibri"/>
              <a:buNone/>
            </a:pPr>
            <a:fld id="{00000000-1234-1234-1234-123412341234}" type="slidenum">
              <a:rPr lang="en-US" sz="1800">
                <a:solidFill>
                  <a:schemeClr val="lt1"/>
                </a:solidFill>
              </a:rPr>
              <a:t>‹#›</a:t>
            </a:fld>
            <a:endParaRPr sz="1800">
              <a:solidFill>
                <a:schemeClr val="lt1"/>
              </a:solidFill>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8" name="Shape 388"/>
        <p:cNvGrpSpPr/>
        <p:nvPr/>
      </p:nvGrpSpPr>
      <p:grpSpPr>
        <a:xfrm>
          <a:off x="0" y="0"/>
          <a:ext cx="0" cy="0"/>
          <a:chOff x="0" y="0"/>
          <a:chExt cx="0" cy="0"/>
        </a:xfrm>
      </p:grpSpPr>
      <p:pic>
        <p:nvPicPr>
          <p:cNvPr descr="Inalienable Rights Alliance logo.png" id="389" name="Google Shape;389;p16"/>
          <p:cNvPicPr preferRelativeResize="0"/>
          <p:nvPr/>
        </p:nvPicPr>
        <p:blipFill rotWithShape="1">
          <a:blip r:embed="rId3">
            <a:alphaModFix/>
          </a:blip>
          <a:srcRect b="0" l="0" r="0" t="0"/>
          <a:stretch/>
        </p:blipFill>
        <p:spPr>
          <a:xfrm>
            <a:off x="11212359" y="5988685"/>
            <a:ext cx="750270" cy="737235"/>
          </a:xfrm>
          <a:prstGeom prst="rect">
            <a:avLst/>
          </a:prstGeom>
          <a:noFill/>
          <a:ln>
            <a:noFill/>
          </a:ln>
        </p:spPr>
      </p:pic>
      <p:sp>
        <p:nvSpPr>
          <p:cNvPr id="390" name="Google Shape;390;p16"/>
          <p:cNvSpPr txBox="1"/>
          <p:nvPr/>
        </p:nvSpPr>
        <p:spPr>
          <a:xfrm>
            <a:off x="4214134" y="6438437"/>
            <a:ext cx="3763732" cy="277997"/>
          </a:xfrm>
          <a:prstGeom prst="rect">
            <a:avLst/>
          </a:prstGeom>
          <a:noFill/>
          <a:ln>
            <a:noFill/>
          </a:ln>
        </p:spPr>
        <p:txBody>
          <a:bodyPr anchorCtr="0" anchor="t" bIns="45700" lIns="45700" spcFirstLastPara="1" rIns="45700" wrap="square" tIns="45700">
            <a:spAutoFit/>
          </a:bodyPr>
          <a:lstStyle/>
          <a:p>
            <a:pPr indent="0" lvl="0" marL="0" marR="0" rtl="0" algn="l">
              <a:lnSpc>
                <a:spcPct val="100000"/>
              </a:lnSpc>
              <a:spcBef>
                <a:spcPts val="0"/>
              </a:spcBef>
              <a:spcAft>
                <a:spcPts val="0"/>
              </a:spcAft>
              <a:buClr>
                <a:srgbClr val="C51B10"/>
              </a:buClr>
              <a:buSzPts val="1500"/>
              <a:buFont typeface="Calibri"/>
              <a:buNone/>
            </a:pPr>
            <a:r>
              <a:rPr b="0" i="0" lang="en-US" sz="1500" u="sng" cap="none" strike="noStrike">
                <a:solidFill>
                  <a:srgbClr val="C51B10"/>
                </a:solidFill>
                <a:latin typeface="Calibri"/>
                <a:ea typeface="Calibri"/>
                <a:cs typeface="Calibri"/>
                <a:sym typeface="Calibri"/>
                <a:hlinkClick r:id="rId4">
                  <a:extLst>
                    <a:ext uri="{A12FA001-AC4F-418D-AE19-62706E023703}">
                      <ahyp:hlinkClr val="tx"/>
                    </a:ext>
                  </a:extLst>
                </a:hlinkClick>
              </a:rPr>
              <a:t>https://www.fda.gov/media/142749/download</a:t>
            </a:r>
            <a:endParaRPr/>
          </a:p>
        </p:txBody>
      </p:sp>
      <p:sp>
        <p:nvSpPr>
          <p:cNvPr id="391" name="Google Shape;391;p16"/>
          <p:cNvSpPr/>
          <p:nvPr/>
        </p:nvSpPr>
        <p:spPr>
          <a:xfrm>
            <a:off x="-1" y="-38800"/>
            <a:ext cx="12192001" cy="3347822"/>
          </a:xfrm>
          <a:prstGeom prst="rect">
            <a:avLst/>
          </a:prstGeom>
          <a:solidFill>
            <a:srgbClr val="0081BB"/>
          </a:solidFill>
          <a:ln>
            <a:noFill/>
          </a:ln>
        </p:spPr>
        <p:txBody>
          <a:bodyPr anchorCtr="0" anchor="ctr" bIns="45700" lIns="45700" spcFirstLastPara="1" rIns="45700" wrap="square" tIns="45700">
            <a:noAutofit/>
          </a:bodyPr>
          <a:lstStyle/>
          <a:p>
            <a:pPr indent="0" lvl="0" marL="0" marR="0" rtl="0" algn="ctr">
              <a:lnSpc>
                <a:spcPct val="100000"/>
              </a:lnSpc>
              <a:spcBef>
                <a:spcPts val="0"/>
              </a:spcBef>
              <a:spcAft>
                <a:spcPts val="0"/>
              </a:spcAft>
              <a:buClr>
                <a:srgbClr val="FFFFFF"/>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392" name="Google Shape;392;p16"/>
          <p:cNvSpPr txBox="1"/>
          <p:nvPr/>
        </p:nvSpPr>
        <p:spPr>
          <a:xfrm>
            <a:off x="479028" y="3425644"/>
            <a:ext cx="11233945" cy="726441"/>
          </a:xfrm>
          <a:prstGeom prst="rect">
            <a:avLst/>
          </a:prstGeom>
          <a:noFill/>
          <a:ln>
            <a:noFill/>
          </a:ln>
        </p:spPr>
        <p:txBody>
          <a:bodyPr anchorCtr="0" anchor="t" bIns="45700" lIns="45700" spcFirstLastPara="1" rIns="45700" wrap="square" tIns="45700">
            <a:spAutoFit/>
          </a:bodyPr>
          <a:lstStyle/>
          <a:p>
            <a:pPr indent="0" lvl="0" marL="0" marR="0" rtl="0" algn="ctr">
              <a:lnSpc>
                <a:spcPct val="100000"/>
              </a:lnSpc>
              <a:spcBef>
                <a:spcPts val="0"/>
              </a:spcBef>
              <a:spcAft>
                <a:spcPts val="0"/>
              </a:spcAft>
              <a:buClr>
                <a:srgbClr val="C51B10"/>
              </a:buClr>
              <a:buSzPts val="4100"/>
              <a:buFont typeface="Montserrat"/>
              <a:buNone/>
            </a:pPr>
            <a:r>
              <a:rPr b="1" i="0" lang="en-US" sz="4100" u="none" cap="none" strike="noStrike">
                <a:solidFill>
                  <a:srgbClr val="C51B10"/>
                </a:solidFill>
                <a:latin typeface="Montserrat"/>
                <a:ea typeface="Montserrat"/>
                <a:cs typeface="Montserrat"/>
                <a:sym typeface="Montserrat"/>
              </a:rPr>
              <a:t>Are you following your own guidelines?</a:t>
            </a:r>
            <a:endParaRPr/>
          </a:p>
        </p:txBody>
      </p:sp>
      <p:sp>
        <p:nvSpPr>
          <p:cNvPr id="393" name="Google Shape;393;p16"/>
          <p:cNvSpPr txBox="1"/>
          <p:nvPr/>
        </p:nvSpPr>
        <p:spPr>
          <a:xfrm>
            <a:off x="479094" y="4708725"/>
            <a:ext cx="11233800" cy="723300"/>
          </a:xfrm>
          <a:prstGeom prst="rect">
            <a:avLst/>
          </a:prstGeom>
          <a:noFill/>
          <a:ln>
            <a:noFill/>
          </a:ln>
        </p:spPr>
        <p:txBody>
          <a:bodyPr anchorCtr="0" anchor="t" bIns="45700" lIns="45700" spcFirstLastPara="1" rIns="45700" wrap="square" tIns="45700">
            <a:spAutoFit/>
          </a:bodyPr>
          <a:lstStyle/>
          <a:p>
            <a:pPr indent="0" lvl="0" marL="0" marR="0" rtl="0" algn="ctr">
              <a:lnSpc>
                <a:spcPct val="100000"/>
              </a:lnSpc>
              <a:spcBef>
                <a:spcPts val="0"/>
              </a:spcBef>
              <a:spcAft>
                <a:spcPts val="0"/>
              </a:spcAft>
              <a:buClr>
                <a:srgbClr val="C51B10"/>
              </a:buClr>
              <a:buSzPts val="4100"/>
              <a:buFont typeface="Montserrat"/>
              <a:buNone/>
            </a:pPr>
            <a:r>
              <a:rPr b="1" i="0" lang="en-US" sz="4100" u="none" cap="none" strike="noStrike">
                <a:solidFill>
                  <a:srgbClr val="C51B10"/>
                </a:solidFill>
                <a:latin typeface="Montserrat"/>
                <a:ea typeface="Montserrat"/>
                <a:cs typeface="Montserrat"/>
                <a:sym typeface="Montserrat"/>
              </a:rPr>
              <a:t>FDA - Federal D</a:t>
            </a:r>
            <a:r>
              <a:rPr b="1" lang="en-US" sz="4100">
                <a:solidFill>
                  <a:srgbClr val="C51B10"/>
                </a:solidFill>
                <a:latin typeface="Montserrat"/>
                <a:ea typeface="Montserrat"/>
                <a:cs typeface="Montserrat"/>
                <a:sym typeface="Montserrat"/>
              </a:rPr>
              <a:t>enial</a:t>
            </a:r>
            <a:r>
              <a:rPr b="1" i="0" lang="en-US" sz="4100" u="none" cap="none" strike="noStrike">
                <a:solidFill>
                  <a:srgbClr val="C51B10"/>
                </a:solidFill>
                <a:latin typeface="Montserrat"/>
                <a:ea typeface="Montserrat"/>
                <a:cs typeface="Montserrat"/>
                <a:sym typeface="Montserrat"/>
              </a:rPr>
              <a:t> </a:t>
            </a:r>
            <a:r>
              <a:rPr b="1" lang="en-US" sz="4100">
                <a:solidFill>
                  <a:srgbClr val="C51B10"/>
                </a:solidFill>
                <a:latin typeface="Montserrat"/>
                <a:ea typeface="Montserrat"/>
                <a:cs typeface="Montserrat"/>
                <a:sym typeface="Montserrat"/>
              </a:rPr>
              <a:t>Administration</a:t>
            </a:r>
            <a:r>
              <a:rPr b="1" i="0" lang="en-US" sz="4100" u="none" cap="none" strike="noStrike">
                <a:solidFill>
                  <a:srgbClr val="C51B10"/>
                </a:solidFill>
                <a:latin typeface="Montserrat"/>
                <a:ea typeface="Montserrat"/>
                <a:cs typeface="Montserrat"/>
                <a:sym typeface="Montserrat"/>
              </a:rPr>
              <a:t> </a:t>
            </a:r>
            <a:endParaRPr/>
          </a:p>
        </p:txBody>
      </p:sp>
      <p:pic>
        <p:nvPicPr>
          <p:cNvPr descr="Screen Shot 2022-06-24 at 12.00.43 PM.png" id="394" name="Google Shape;394;p16"/>
          <p:cNvPicPr preferRelativeResize="0"/>
          <p:nvPr/>
        </p:nvPicPr>
        <p:blipFill rotWithShape="1">
          <a:blip r:embed="rId5">
            <a:alphaModFix/>
          </a:blip>
          <a:srcRect b="0" l="0" r="0" t="0"/>
          <a:stretch/>
        </p:blipFill>
        <p:spPr>
          <a:xfrm>
            <a:off x="7365439" y="264262"/>
            <a:ext cx="4601385" cy="2040658"/>
          </a:xfrm>
          <a:prstGeom prst="rect">
            <a:avLst/>
          </a:prstGeom>
          <a:noFill/>
          <a:ln>
            <a:noFill/>
          </a:ln>
        </p:spPr>
      </p:pic>
      <p:sp>
        <p:nvSpPr>
          <p:cNvPr id="395" name="Google Shape;395;p16"/>
          <p:cNvSpPr txBox="1"/>
          <p:nvPr/>
        </p:nvSpPr>
        <p:spPr>
          <a:xfrm>
            <a:off x="7418307" y="2345972"/>
            <a:ext cx="4495650" cy="883921"/>
          </a:xfrm>
          <a:prstGeom prst="rect">
            <a:avLst/>
          </a:prstGeom>
          <a:noFill/>
          <a:ln>
            <a:noFill/>
          </a:ln>
        </p:spPr>
        <p:txBody>
          <a:bodyPr anchorCtr="0" anchor="t" bIns="91425" lIns="91425" spcFirstLastPara="1" rIns="91425" wrap="square" tIns="91425">
            <a:spAutoFit/>
          </a:bodyPr>
          <a:lstStyle/>
          <a:p>
            <a:pPr indent="0" lvl="0" marL="0" marR="0" rtl="0" algn="r">
              <a:lnSpc>
                <a:spcPct val="120000"/>
              </a:lnSpc>
              <a:spcBef>
                <a:spcPts val="0"/>
              </a:spcBef>
              <a:spcAft>
                <a:spcPts val="0"/>
              </a:spcAft>
              <a:buClr>
                <a:srgbClr val="FFFFFF"/>
              </a:buClr>
              <a:buSzPts val="900"/>
              <a:buFont typeface="Avenir"/>
              <a:buNone/>
            </a:pPr>
            <a:r>
              <a:rPr b="0" i="0" lang="en-US" sz="900" u="none" cap="none" strike="noStrike">
                <a:solidFill>
                  <a:srgbClr val="FFFFFF"/>
                </a:solidFill>
                <a:latin typeface="Avenir"/>
                <a:ea typeface="Avenir"/>
                <a:cs typeface="Avenir"/>
                <a:sym typeface="Avenir"/>
              </a:rPr>
              <a:t>U.S. Department of Health and Human Services</a:t>
            </a:r>
            <a:endParaRPr/>
          </a:p>
          <a:p>
            <a:pPr indent="0" lvl="0" marL="0" marR="0" rtl="0" algn="r">
              <a:lnSpc>
                <a:spcPct val="120000"/>
              </a:lnSpc>
              <a:spcBef>
                <a:spcPts val="0"/>
              </a:spcBef>
              <a:spcAft>
                <a:spcPts val="0"/>
              </a:spcAft>
              <a:buClr>
                <a:srgbClr val="FFFFFF"/>
              </a:buClr>
              <a:buSzPts val="900"/>
              <a:buFont typeface="Avenir"/>
              <a:buNone/>
            </a:pPr>
            <a:r>
              <a:rPr b="0" i="0" lang="en-US" sz="900" u="none" cap="none" strike="noStrike">
                <a:solidFill>
                  <a:srgbClr val="FFFFFF"/>
                </a:solidFill>
                <a:latin typeface="Avenir"/>
                <a:ea typeface="Avenir"/>
                <a:cs typeface="Avenir"/>
                <a:sym typeface="Avenir"/>
              </a:rPr>
              <a:t>Food and Drug Administration</a:t>
            </a:r>
            <a:endParaRPr/>
          </a:p>
          <a:p>
            <a:pPr indent="0" lvl="0" marL="0" marR="0" rtl="0" algn="r">
              <a:lnSpc>
                <a:spcPct val="120000"/>
              </a:lnSpc>
              <a:spcBef>
                <a:spcPts val="0"/>
              </a:spcBef>
              <a:spcAft>
                <a:spcPts val="0"/>
              </a:spcAft>
              <a:buClr>
                <a:srgbClr val="FFFFFF"/>
              </a:buClr>
              <a:buSzPts val="900"/>
              <a:buFont typeface="Avenir"/>
              <a:buNone/>
            </a:pPr>
            <a:r>
              <a:rPr b="0" i="0" lang="en-US" sz="900" u="none" cap="none" strike="noStrike">
                <a:solidFill>
                  <a:srgbClr val="FFFFFF"/>
                </a:solidFill>
                <a:latin typeface="Avenir"/>
                <a:ea typeface="Avenir"/>
                <a:cs typeface="Avenir"/>
                <a:sym typeface="Avenir"/>
              </a:rPr>
              <a:t>Center for Biologics Evaluation and Research</a:t>
            </a:r>
            <a:endParaRPr/>
          </a:p>
          <a:p>
            <a:pPr indent="0" lvl="0" marL="0" marR="0" rtl="0" algn="r">
              <a:lnSpc>
                <a:spcPct val="120000"/>
              </a:lnSpc>
              <a:spcBef>
                <a:spcPts val="0"/>
              </a:spcBef>
              <a:spcAft>
                <a:spcPts val="0"/>
              </a:spcAft>
              <a:buClr>
                <a:srgbClr val="FFFFFF"/>
              </a:buClr>
              <a:buSzPts val="900"/>
              <a:buFont typeface="Avenir"/>
              <a:buNone/>
            </a:pPr>
            <a:r>
              <a:rPr b="0" i="0" lang="en-US" sz="900" u="none" cap="none" strike="noStrike">
                <a:solidFill>
                  <a:srgbClr val="FFFFFF"/>
                </a:solidFill>
                <a:latin typeface="Avenir"/>
                <a:ea typeface="Avenir"/>
                <a:cs typeface="Avenir"/>
                <a:sym typeface="Avenir"/>
              </a:rPr>
              <a:t>March 2022</a:t>
            </a:r>
            <a:endParaRPr/>
          </a:p>
        </p:txBody>
      </p:sp>
      <p:sp>
        <p:nvSpPr>
          <p:cNvPr id="396" name="Google Shape;396;p16"/>
          <p:cNvSpPr txBox="1"/>
          <p:nvPr>
            <p:ph idx="12" type="sldNum"/>
          </p:nvPr>
        </p:nvSpPr>
        <p:spPr>
          <a:xfrm>
            <a:off x="479025" y="6246150"/>
            <a:ext cx="2844900" cy="369300"/>
          </a:xfrm>
          <a:prstGeom prst="rect">
            <a:avLst/>
          </a:prstGeom>
        </p:spPr>
        <p:txBody>
          <a:bodyPr anchorCtr="0" anchor="ctr" bIns="45700" lIns="45700" spcFirstLastPara="1" rIns="45700" wrap="square" tIns="45700">
            <a:spAutoFit/>
          </a:bodyPr>
          <a:lstStyle/>
          <a:p>
            <a:pPr indent="0" lvl="0" marL="0" rtl="0" algn="l">
              <a:spcBef>
                <a:spcPts val="0"/>
              </a:spcBef>
              <a:spcAft>
                <a:spcPts val="0"/>
              </a:spcAft>
              <a:buClr>
                <a:srgbClr val="000000"/>
              </a:buClr>
              <a:buSzPts val="1200"/>
              <a:buFont typeface="Calibri"/>
              <a:buNone/>
            </a:pPr>
            <a:fld id="{00000000-1234-1234-1234-123412341234}" type="slidenum">
              <a:rPr lang="en-US" sz="1800"/>
              <a:t>‹#›</a:t>
            </a:fld>
            <a:endParaRPr sz="1800"/>
          </a:p>
        </p:txBody>
      </p:sp>
      <p:sp>
        <p:nvSpPr>
          <p:cNvPr id="397" name="Google Shape;397;p16"/>
          <p:cNvSpPr/>
          <p:nvPr/>
        </p:nvSpPr>
        <p:spPr>
          <a:xfrm>
            <a:off x="966581" y="463482"/>
            <a:ext cx="871200" cy="323934"/>
          </a:xfrm>
          <a:prstGeom prst="rect">
            <a:avLst/>
          </a:prstGeom>
          <a:solidFill>
            <a:srgbClr val="FFFFFF"/>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398" name="Google Shape;398;p16"/>
          <p:cNvSpPr txBox="1"/>
          <p:nvPr/>
        </p:nvSpPr>
        <p:spPr>
          <a:xfrm>
            <a:off x="312000" y="417750"/>
            <a:ext cx="6824100" cy="769515"/>
          </a:xfrm>
          <a:prstGeom prst="rect">
            <a:avLst/>
          </a:prstGeom>
          <a:noFill/>
          <a:ln>
            <a:noFill/>
          </a:ln>
        </p:spPr>
        <p:txBody>
          <a:bodyPr anchorCtr="0" anchor="t" bIns="45700" lIns="45700" spcFirstLastPara="1" rIns="45700" wrap="square" tIns="45700">
            <a:spAutoFit/>
          </a:bodyPr>
          <a:lstStyle/>
          <a:p>
            <a:pPr indent="0" lvl="0" marL="0" marR="0" rtl="0" algn="l">
              <a:lnSpc>
                <a:spcPct val="100000"/>
              </a:lnSpc>
              <a:spcBef>
                <a:spcPts val="0"/>
              </a:spcBef>
              <a:spcAft>
                <a:spcPts val="0"/>
              </a:spcAft>
              <a:buClr>
                <a:srgbClr val="FFFFFF"/>
              </a:buClr>
              <a:buSzPts val="2200"/>
              <a:buFont typeface="Montserrat"/>
              <a:buNone/>
            </a:pPr>
            <a:r>
              <a:rPr b="1" i="0" lang="en-US" sz="2200" u="none" cap="none" strike="noStrike">
                <a:solidFill>
                  <a:srgbClr val="FFFFFF"/>
                </a:solidFill>
                <a:latin typeface="Montserrat"/>
                <a:ea typeface="Montserrat"/>
                <a:cs typeface="Montserrat"/>
                <a:sym typeface="Montserrat"/>
              </a:rPr>
              <a:t>You </a:t>
            </a:r>
            <a:r>
              <a:rPr b="1" i="0" lang="en-US" sz="2200" u="none" cap="none" strike="noStrike">
                <a:solidFill>
                  <a:srgbClr val="C51B10"/>
                </a:solidFill>
                <a:latin typeface="Montserrat"/>
                <a:ea typeface="Montserrat"/>
                <a:cs typeface="Montserrat"/>
                <a:sym typeface="Montserrat"/>
              </a:rPr>
              <a:t>DENY</a:t>
            </a:r>
            <a:r>
              <a:rPr b="1" i="0" lang="en-US" sz="2200" u="none" cap="none" strike="noStrike">
                <a:solidFill>
                  <a:srgbClr val="FFFFFF"/>
                </a:solidFill>
                <a:latin typeface="Montserrat"/>
                <a:ea typeface="Montserrat"/>
                <a:cs typeface="Montserrat"/>
                <a:sym typeface="Montserrat"/>
              </a:rPr>
              <a:t> the VAERS data, information that has received over 2 million+ complaints.</a:t>
            </a:r>
            <a:endParaRPr/>
          </a:p>
        </p:txBody>
      </p:sp>
      <p:sp>
        <p:nvSpPr>
          <p:cNvPr id="399" name="Google Shape;399;p16"/>
          <p:cNvSpPr/>
          <p:nvPr/>
        </p:nvSpPr>
        <p:spPr>
          <a:xfrm>
            <a:off x="966581" y="1582606"/>
            <a:ext cx="871200" cy="324000"/>
          </a:xfrm>
          <a:prstGeom prst="rect">
            <a:avLst/>
          </a:prstGeom>
          <a:solidFill>
            <a:srgbClr val="FFFFFF"/>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400" name="Google Shape;400;p16"/>
          <p:cNvSpPr txBox="1"/>
          <p:nvPr/>
        </p:nvSpPr>
        <p:spPr>
          <a:xfrm>
            <a:off x="312000" y="1552384"/>
            <a:ext cx="6824100" cy="1108200"/>
          </a:xfrm>
          <a:prstGeom prst="rect">
            <a:avLst/>
          </a:prstGeom>
          <a:noFill/>
          <a:ln>
            <a:noFill/>
          </a:ln>
        </p:spPr>
        <p:txBody>
          <a:bodyPr anchorCtr="0" anchor="t" bIns="45700" lIns="45700" spcFirstLastPara="1" rIns="45700" wrap="square" tIns="45700">
            <a:spAutoFit/>
          </a:bodyPr>
          <a:lstStyle/>
          <a:p>
            <a:pPr indent="0" lvl="0" marL="0" marR="0" rtl="0" algn="l">
              <a:lnSpc>
                <a:spcPct val="100000"/>
              </a:lnSpc>
              <a:spcBef>
                <a:spcPts val="0"/>
              </a:spcBef>
              <a:spcAft>
                <a:spcPts val="0"/>
              </a:spcAft>
              <a:buClr>
                <a:srgbClr val="FFFFFF"/>
              </a:buClr>
              <a:buSzPts val="2200"/>
              <a:buFont typeface="Montserrat"/>
              <a:buNone/>
            </a:pPr>
            <a:r>
              <a:rPr b="1" i="0" lang="en-US" sz="2200" u="none" cap="none" strike="noStrike">
                <a:solidFill>
                  <a:srgbClr val="FFFFFF"/>
                </a:solidFill>
                <a:latin typeface="Montserrat"/>
                <a:ea typeface="Montserrat"/>
                <a:cs typeface="Montserrat"/>
                <a:sym typeface="Montserrat"/>
              </a:rPr>
              <a:t>You </a:t>
            </a:r>
            <a:r>
              <a:rPr b="1" i="0" lang="en-US" sz="2200" u="none" cap="none" strike="noStrike">
                <a:solidFill>
                  <a:srgbClr val="C51B10"/>
                </a:solidFill>
                <a:latin typeface="Montserrat"/>
                <a:ea typeface="Montserrat"/>
                <a:cs typeface="Montserrat"/>
                <a:sym typeface="Montserrat"/>
              </a:rPr>
              <a:t>DENY</a:t>
            </a:r>
            <a:r>
              <a:rPr b="1" i="0" lang="en-US" sz="2200" u="none" cap="none" strike="noStrike">
                <a:solidFill>
                  <a:srgbClr val="FFFFFF"/>
                </a:solidFill>
                <a:latin typeface="Montserrat"/>
                <a:ea typeface="Montserrat"/>
                <a:cs typeface="Montserrat"/>
                <a:sym typeface="Montserrat"/>
              </a:rPr>
              <a:t> that the data from 1000s of peer to peer review articles that say clearly this is NOT SAFE and NOT EFFECTIVE!</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395"/>
                                        </p:tgtEl>
                                        <p:attrNameLst>
                                          <p:attrName>style.visibility</p:attrName>
                                        </p:attrNameLst>
                                      </p:cBhvr>
                                      <p:to>
                                        <p:strVal val="visible"/>
                                      </p:to>
                                    </p:set>
                                    <p:anim calcmode="lin" valueType="num">
                                      <p:cBhvr additive="base">
                                        <p:cTn dur="1000"/>
                                        <p:tgtEl>
                                          <p:spTgt spid="395"/>
                                        </p:tgtEl>
                                        <p:attrNameLst>
                                          <p:attrName>ppt_x</p:attrName>
                                        </p:attrNameLst>
                                      </p:cBhvr>
                                      <p:tavLst>
                                        <p:tav fmla="" tm="0">
                                          <p:val>
                                            <p:strVal val="#ppt_x-1"/>
                                          </p:val>
                                        </p:tav>
                                        <p:tav fmla="" tm="100000">
                                          <p:val>
                                            <p:strVal val="#ppt_x"/>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4" name="Shape 404"/>
        <p:cNvGrpSpPr/>
        <p:nvPr/>
      </p:nvGrpSpPr>
      <p:grpSpPr>
        <a:xfrm>
          <a:off x="0" y="0"/>
          <a:ext cx="0" cy="0"/>
          <a:chOff x="0" y="0"/>
          <a:chExt cx="0" cy="0"/>
        </a:xfrm>
      </p:grpSpPr>
      <p:pic>
        <p:nvPicPr>
          <p:cNvPr descr="Inalienable Rights Alliance logo.png" id="405" name="Google Shape;405;p17"/>
          <p:cNvPicPr preferRelativeResize="0"/>
          <p:nvPr/>
        </p:nvPicPr>
        <p:blipFill rotWithShape="1">
          <a:blip r:embed="rId3">
            <a:alphaModFix/>
          </a:blip>
          <a:srcRect b="0" l="0" r="0" t="0"/>
          <a:stretch/>
        </p:blipFill>
        <p:spPr>
          <a:xfrm>
            <a:off x="11212359" y="5988685"/>
            <a:ext cx="750270" cy="737235"/>
          </a:xfrm>
          <a:prstGeom prst="rect">
            <a:avLst/>
          </a:prstGeom>
          <a:noFill/>
          <a:ln>
            <a:noFill/>
          </a:ln>
        </p:spPr>
      </p:pic>
      <p:sp>
        <p:nvSpPr>
          <p:cNvPr id="406" name="Google Shape;406;p17"/>
          <p:cNvSpPr txBox="1"/>
          <p:nvPr/>
        </p:nvSpPr>
        <p:spPr>
          <a:xfrm>
            <a:off x="1248965" y="6403432"/>
            <a:ext cx="9885300" cy="292500"/>
          </a:xfrm>
          <a:prstGeom prst="rect">
            <a:avLst/>
          </a:prstGeom>
          <a:noFill/>
          <a:ln>
            <a:noFill/>
          </a:ln>
        </p:spPr>
        <p:txBody>
          <a:bodyPr anchorCtr="0" anchor="t" bIns="45700" lIns="45700" spcFirstLastPara="1" rIns="45700" wrap="square" tIns="45700">
            <a:spAutoFit/>
          </a:bodyPr>
          <a:lstStyle/>
          <a:p>
            <a:pPr indent="0" lvl="0" marL="0" marR="0" rtl="0" algn="l">
              <a:lnSpc>
                <a:spcPct val="100000"/>
              </a:lnSpc>
              <a:spcBef>
                <a:spcPts val="0"/>
              </a:spcBef>
              <a:spcAft>
                <a:spcPts val="0"/>
              </a:spcAft>
              <a:buClr>
                <a:srgbClr val="C51B10"/>
              </a:buClr>
              <a:buSzPts val="1300"/>
              <a:buFont typeface="Calibri"/>
              <a:buNone/>
            </a:pPr>
            <a:r>
              <a:rPr b="0" i="0" lang="en-US" sz="1300" u="none" cap="none" strike="noStrike">
                <a:solidFill>
                  <a:srgbClr val="C51B10"/>
                </a:solidFill>
                <a:latin typeface="Calibri"/>
                <a:ea typeface="Calibri"/>
                <a:cs typeface="Calibri"/>
                <a:sym typeface="Calibri"/>
              </a:rPr>
              <a:t>https://www.fda.gov/emergency-preparedness-and-response/coronavirus-disease-2019-covid-19/comirnaty-and-pfizer-biontech-covid-19-vaccine</a:t>
            </a:r>
            <a:endParaRPr/>
          </a:p>
        </p:txBody>
      </p:sp>
      <p:sp>
        <p:nvSpPr>
          <p:cNvPr id="407" name="Google Shape;407;p17"/>
          <p:cNvSpPr/>
          <p:nvPr/>
        </p:nvSpPr>
        <p:spPr>
          <a:xfrm>
            <a:off x="0" y="-31706"/>
            <a:ext cx="12192001" cy="4365725"/>
          </a:xfrm>
          <a:prstGeom prst="rect">
            <a:avLst/>
          </a:prstGeom>
          <a:solidFill>
            <a:srgbClr val="0081BB"/>
          </a:solidFill>
          <a:ln>
            <a:noFill/>
          </a:ln>
        </p:spPr>
        <p:txBody>
          <a:bodyPr anchorCtr="0" anchor="ctr" bIns="45700" lIns="45700" spcFirstLastPara="1" rIns="45700" wrap="square" tIns="45700">
            <a:noAutofit/>
          </a:bodyPr>
          <a:lstStyle/>
          <a:p>
            <a:pPr indent="0" lvl="0" marL="0" marR="0" rtl="0" algn="ctr">
              <a:lnSpc>
                <a:spcPct val="100000"/>
              </a:lnSpc>
              <a:spcBef>
                <a:spcPts val="0"/>
              </a:spcBef>
              <a:spcAft>
                <a:spcPts val="0"/>
              </a:spcAft>
              <a:buClr>
                <a:srgbClr val="FFFFFF"/>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408" name="Google Shape;408;p17"/>
          <p:cNvSpPr txBox="1"/>
          <p:nvPr/>
        </p:nvSpPr>
        <p:spPr>
          <a:xfrm>
            <a:off x="933906" y="225836"/>
            <a:ext cx="10324188" cy="3850641"/>
          </a:xfrm>
          <a:prstGeom prst="rect">
            <a:avLst/>
          </a:prstGeom>
          <a:noFill/>
          <a:ln>
            <a:noFill/>
          </a:ln>
        </p:spPr>
        <p:txBody>
          <a:bodyPr anchorCtr="0" anchor="t" bIns="45700" lIns="45700" spcFirstLastPara="1" rIns="45700" wrap="square" tIns="45700">
            <a:spAutoFit/>
          </a:bodyPr>
          <a:lstStyle/>
          <a:p>
            <a:pPr indent="0" lvl="0" marL="0" marR="0" rtl="0" algn="l">
              <a:lnSpc>
                <a:spcPct val="100000"/>
              </a:lnSpc>
              <a:spcBef>
                <a:spcPts val="0"/>
              </a:spcBef>
              <a:spcAft>
                <a:spcPts val="0"/>
              </a:spcAft>
              <a:buClr>
                <a:srgbClr val="FFFFFF"/>
              </a:buClr>
              <a:buSzPts val="3000"/>
              <a:buFont typeface="Montserrat"/>
              <a:buNone/>
            </a:pPr>
            <a:r>
              <a:rPr b="1" i="0" lang="en-US" sz="3000" u="none" cap="none" strike="noStrike">
                <a:solidFill>
                  <a:srgbClr val="FFFFFF"/>
                </a:solidFill>
                <a:latin typeface="Montserrat"/>
                <a:ea typeface="Montserrat"/>
                <a:cs typeface="Montserrat"/>
                <a:sym typeface="Montserrat"/>
              </a:rPr>
              <a:t>If these “shots” are deemed “safe and effective”, by almost every governmental public service announcement, including recently by Dr. Marks himself, then why the continued reliance on the emergency use authorization (EUA) version of the shot and why is the truly approved shot, not available for US in the US as of June 28th, 2022 (today), almost a year after it was approved.</a:t>
            </a:r>
            <a:endParaRPr/>
          </a:p>
        </p:txBody>
      </p:sp>
      <p:sp>
        <p:nvSpPr>
          <p:cNvPr id="409" name="Google Shape;409;p17"/>
          <p:cNvSpPr txBox="1"/>
          <p:nvPr/>
        </p:nvSpPr>
        <p:spPr>
          <a:xfrm>
            <a:off x="20925" y="4442925"/>
            <a:ext cx="12192000" cy="1851600"/>
          </a:xfrm>
          <a:prstGeom prst="rect">
            <a:avLst/>
          </a:prstGeom>
          <a:noFill/>
          <a:ln>
            <a:noFill/>
          </a:ln>
        </p:spPr>
        <p:txBody>
          <a:bodyPr anchorCtr="0" anchor="t" bIns="45700" lIns="45700" spcFirstLastPara="1" rIns="45700" wrap="square" tIns="45700">
            <a:spAutoFit/>
          </a:bodyPr>
          <a:lstStyle/>
          <a:p>
            <a:pPr indent="0" lvl="0" marL="0" marR="0" rtl="0" algn="ctr">
              <a:lnSpc>
                <a:spcPct val="90000"/>
              </a:lnSpc>
              <a:spcBef>
                <a:spcPts val="0"/>
              </a:spcBef>
              <a:spcAft>
                <a:spcPts val="0"/>
              </a:spcAft>
              <a:buClr>
                <a:srgbClr val="C51B10"/>
              </a:buClr>
              <a:buSzPts val="8000"/>
              <a:buFont typeface="Montserrat"/>
              <a:buNone/>
            </a:pPr>
            <a:r>
              <a:rPr b="1" i="0" lang="en-US" sz="8000" u="none" cap="none" strike="noStrike">
                <a:solidFill>
                  <a:srgbClr val="C51B10"/>
                </a:solidFill>
                <a:latin typeface="Montserrat"/>
                <a:ea typeface="Montserrat"/>
                <a:cs typeface="Montserrat"/>
                <a:sym typeface="Montserrat"/>
              </a:rPr>
              <a:t>Comirnaty,</a:t>
            </a:r>
            <a:endParaRPr/>
          </a:p>
          <a:p>
            <a:pPr indent="0" lvl="0" marL="0" marR="0" rtl="0" algn="ctr">
              <a:lnSpc>
                <a:spcPct val="90000"/>
              </a:lnSpc>
              <a:spcBef>
                <a:spcPts val="0"/>
              </a:spcBef>
              <a:spcAft>
                <a:spcPts val="0"/>
              </a:spcAft>
              <a:buClr>
                <a:srgbClr val="C51B10"/>
              </a:buClr>
              <a:buSzPts val="4700"/>
              <a:buFont typeface="Montserrat"/>
              <a:buNone/>
            </a:pPr>
            <a:r>
              <a:rPr b="1" i="0" lang="en-US" sz="4700" u="none" cap="none" strike="noStrike">
                <a:solidFill>
                  <a:srgbClr val="C51B10"/>
                </a:solidFill>
                <a:latin typeface="Montserrat"/>
                <a:ea typeface="Montserrat"/>
                <a:cs typeface="Montserrat"/>
                <a:sym typeface="Montserrat"/>
              </a:rPr>
              <a:t>where art thou?</a:t>
            </a:r>
            <a:endParaRPr/>
          </a:p>
        </p:txBody>
      </p:sp>
      <p:sp>
        <p:nvSpPr>
          <p:cNvPr id="410" name="Google Shape;410;p17"/>
          <p:cNvSpPr txBox="1"/>
          <p:nvPr>
            <p:ph idx="12" type="sldNum"/>
          </p:nvPr>
        </p:nvSpPr>
        <p:spPr>
          <a:xfrm>
            <a:off x="484025" y="6294525"/>
            <a:ext cx="2844900" cy="369300"/>
          </a:xfrm>
          <a:prstGeom prst="rect">
            <a:avLst/>
          </a:prstGeom>
        </p:spPr>
        <p:txBody>
          <a:bodyPr anchorCtr="0" anchor="ctr" bIns="45700" lIns="45700" spcFirstLastPara="1" rIns="45700" wrap="square" tIns="45700">
            <a:spAutoFit/>
          </a:bodyPr>
          <a:lstStyle/>
          <a:p>
            <a:pPr indent="0" lvl="0" marL="0" rtl="0" algn="l">
              <a:spcBef>
                <a:spcPts val="0"/>
              </a:spcBef>
              <a:spcAft>
                <a:spcPts val="0"/>
              </a:spcAft>
              <a:buClr>
                <a:srgbClr val="000000"/>
              </a:buClr>
              <a:buSzPts val="1200"/>
              <a:buFont typeface="Calibri"/>
              <a:buNone/>
            </a:pPr>
            <a:fld id="{00000000-1234-1234-1234-123412341234}" type="slidenum">
              <a:rPr lang="en-US" sz="1800"/>
              <a:t>‹#›</a:t>
            </a:fld>
            <a:endParaRPr sz="1800"/>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4" name="Shape 414"/>
        <p:cNvGrpSpPr/>
        <p:nvPr/>
      </p:nvGrpSpPr>
      <p:grpSpPr>
        <a:xfrm>
          <a:off x="0" y="0"/>
          <a:ext cx="0" cy="0"/>
          <a:chOff x="0" y="0"/>
          <a:chExt cx="0" cy="0"/>
        </a:xfrm>
      </p:grpSpPr>
      <p:sp>
        <p:nvSpPr>
          <p:cNvPr id="415" name="Google Shape;415;g1377fce4a18_0_16"/>
          <p:cNvSpPr txBox="1"/>
          <p:nvPr/>
        </p:nvSpPr>
        <p:spPr>
          <a:xfrm>
            <a:off x="6633625" y="152450"/>
            <a:ext cx="4737900" cy="2485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sz="1150">
                <a:solidFill>
                  <a:schemeClr val="dk1"/>
                </a:solidFill>
              </a:rPr>
              <a:t>44. Myocarditis / pericarditis associated with COVID-19 vaccine: https://science.gc.ca/</a:t>
            </a:r>
            <a:endParaRPr sz="1150">
              <a:solidFill>
                <a:schemeClr val="dk1"/>
              </a:solidFill>
            </a:endParaRPr>
          </a:p>
          <a:p>
            <a:pPr indent="0" lvl="0" marL="0" rtl="0" algn="l">
              <a:spcBef>
                <a:spcPts val="0"/>
              </a:spcBef>
              <a:spcAft>
                <a:spcPts val="0"/>
              </a:spcAft>
              <a:buNone/>
            </a:pPr>
            <a:r>
              <a:rPr lang="en-US" sz="1150">
                <a:solidFill>
                  <a:schemeClr val="dk1"/>
                </a:solidFill>
              </a:rPr>
              <a:t>eic/site/063.nsf/eng/h_98291.html</a:t>
            </a:r>
            <a:endParaRPr sz="1150">
              <a:solidFill>
                <a:schemeClr val="dk1"/>
              </a:solidFill>
            </a:endParaRPr>
          </a:p>
          <a:p>
            <a:pPr indent="0" lvl="0" marL="0" rtl="0" algn="l">
              <a:spcBef>
                <a:spcPts val="0"/>
              </a:spcBef>
              <a:spcAft>
                <a:spcPts val="0"/>
              </a:spcAft>
              <a:buNone/>
            </a:pPr>
            <a:r>
              <a:t/>
            </a:r>
            <a:endParaRPr sz="1150">
              <a:solidFill>
                <a:schemeClr val="dk1"/>
              </a:solidFill>
            </a:endParaRPr>
          </a:p>
          <a:p>
            <a:pPr indent="0" lvl="0" marL="0" rtl="0" algn="l">
              <a:spcBef>
                <a:spcPts val="0"/>
              </a:spcBef>
              <a:spcAft>
                <a:spcPts val="0"/>
              </a:spcAft>
              <a:buNone/>
            </a:pPr>
            <a:r>
              <a:rPr lang="en-US" sz="1150">
                <a:solidFill>
                  <a:schemeClr val="dk1"/>
                </a:solidFill>
              </a:rPr>
              <a:t>45. The new COVID-19 mRNA vaccine platform and myocarditis: clues to the possible</a:t>
            </a:r>
            <a:endParaRPr sz="1150">
              <a:solidFill>
                <a:schemeClr val="dk1"/>
              </a:solidFill>
            </a:endParaRPr>
          </a:p>
          <a:p>
            <a:pPr indent="0" lvl="0" marL="0" rtl="0" algn="l">
              <a:spcBef>
                <a:spcPts val="0"/>
              </a:spcBef>
              <a:spcAft>
                <a:spcPts val="0"/>
              </a:spcAft>
              <a:buNone/>
            </a:pPr>
            <a:r>
              <a:rPr lang="en-US" sz="1150">
                <a:solidFill>
                  <a:schemeClr val="dk1"/>
                </a:solidFill>
              </a:rPr>
              <a:t>underlying mechanism: </a:t>
            </a:r>
            <a:r>
              <a:rPr lang="en-US" sz="1150" u="sng">
                <a:solidFill>
                  <a:schemeClr val="hlink"/>
                </a:solidFill>
                <a:hlinkClick r:id="rId3"/>
              </a:rPr>
              <a:t>https://pubmed.ncbi.nlm.nih.gov/34312010/</a:t>
            </a:r>
            <a:endParaRPr sz="1150">
              <a:solidFill>
                <a:schemeClr val="dk1"/>
              </a:solidFill>
            </a:endParaRPr>
          </a:p>
          <a:p>
            <a:pPr indent="0" lvl="0" marL="0" rtl="0" algn="l">
              <a:spcBef>
                <a:spcPts val="0"/>
              </a:spcBef>
              <a:spcAft>
                <a:spcPts val="0"/>
              </a:spcAft>
              <a:buNone/>
            </a:pPr>
            <a:r>
              <a:t/>
            </a:r>
            <a:endParaRPr sz="1150">
              <a:solidFill>
                <a:schemeClr val="dk1"/>
              </a:solidFill>
            </a:endParaRPr>
          </a:p>
          <a:p>
            <a:pPr indent="0" lvl="0" marL="0" rtl="0" algn="l">
              <a:spcBef>
                <a:spcPts val="0"/>
              </a:spcBef>
              <a:spcAft>
                <a:spcPts val="0"/>
              </a:spcAft>
              <a:buNone/>
            </a:pPr>
            <a:r>
              <a:rPr lang="en-US" sz="1150">
                <a:solidFill>
                  <a:schemeClr val="dk1"/>
                </a:solidFill>
              </a:rPr>
              <a:t>46. Myocarditis associated with COVID-19 vaccination: echocardiographic, cardiac</a:t>
            </a:r>
            <a:endParaRPr sz="1150">
              <a:solidFill>
                <a:schemeClr val="dk1"/>
              </a:solidFill>
            </a:endParaRPr>
          </a:p>
          <a:p>
            <a:pPr indent="0" lvl="0" marL="0" rtl="0" algn="l">
              <a:spcBef>
                <a:spcPts val="0"/>
              </a:spcBef>
              <a:spcAft>
                <a:spcPts val="0"/>
              </a:spcAft>
              <a:buNone/>
            </a:pPr>
            <a:r>
              <a:rPr lang="en-US" sz="1150">
                <a:solidFill>
                  <a:schemeClr val="dk1"/>
                </a:solidFill>
              </a:rPr>
              <a:t>tomography, and magnetic resonance imaging findings: https://www.ahajournals.org/</a:t>
            </a:r>
            <a:endParaRPr sz="1150">
              <a:solidFill>
                <a:schemeClr val="dk1"/>
              </a:solidFill>
            </a:endParaRPr>
          </a:p>
          <a:p>
            <a:pPr indent="0" lvl="0" marL="0" rtl="0" algn="l">
              <a:spcBef>
                <a:spcPts val="0"/>
              </a:spcBef>
              <a:spcAft>
                <a:spcPts val="0"/>
              </a:spcAft>
              <a:buNone/>
            </a:pPr>
            <a:r>
              <a:rPr lang="en-US" sz="1150">
                <a:solidFill>
                  <a:schemeClr val="dk1"/>
                </a:solidFill>
              </a:rPr>
              <a:t>doi/10.1161/CIRCIMAGING.121.013236</a:t>
            </a:r>
            <a:endParaRPr sz="1200">
              <a:latin typeface="Calibri"/>
              <a:ea typeface="Calibri"/>
              <a:cs typeface="Calibri"/>
              <a:sym typeface="Calibri"/>
            </a:endParaRPr>
          </a:p>
        </p:txBody>
      </p:sp>
      <p:pic>
        <p:nvPicPr>
          <p:cNvPr id="416" name="Google Shape;416;g1377fce4a18_0_16"/>
          <p:cNvPicPr preferRelativeResize="0"/>
          <p:nvPr/>
        </p:nvPicPr>
        <p:blipFill>
          <a:blip r:embed="rId4">
            <a:alphaModFix/>
          </a:blip>
          <a:stretch>
            <a:fillRect/>
          </a:stretch>
        </p:blipFill>
        <p:spPr>
          <a:xfrm>
            <a:off x="6367224" y="2776900"/>
            <a:ext cx="5060450" cy="3771526"/>
          </a:xfrm>
          <a:prstGeom prst="rect">
            <a:avLst/>
          </a:prstGeom>
          <a:noFill/>
          <a:ln>
            <a:noFill/>
          </a:ln>
        </p:spPr>
      </p:pic>
      <p:pic>
        <p:nvPicPr>
          <p:cNvPr id="417" name="Google Shape;417;g1377fce4a18_0_16"/>
          <p:cNvPicPr preferRelativeResize="0"/>
          <p:nvPr/>
        </p:nvPicPr>
        <p:blipFill>
          <a:blip r:embed="rId5">
            <a:alphaModFix/>
          </a:blip>
          <a:stretch>
            <a:fillRect/>
          </a:stretch>
        </p:blipFill>
        <p:spPr>
          <a:xfrm>
            <a:off x="304800" y="774750"/>
            <a:ext cx="6062425" cy="5832206"/>
          </a:xfrm>
          <a:prstGeom prst="rect">
            <a:avLst/>
          </a:prstGeom>
          <a:noFill/>
          <a:ln>
            <a:noFill/>
          </a:ln>
        </p:spPr>
      </p:pic>
      <p:pic>
        <p:nvPicPr>
          <p:cNvPr id="418" name="Google Shape;418;g1377fce4a18_0_16"/>
          <p:cNvPicPr preferRelativeResize="0"/>
          <p:nvPr/>
        </p:nvPicPr>
        <p:blipFill>
          <a:blip r:embed="rId6">
            <a:alphaModFix/>
          </a:blip>
          <a:stretch>
            <a:fillRect/>
          </a:stretch>
        </p:blipFill>
        <p:spPr>
          <a:xfrm>
            <a:off x="433350" y="337125"/>
            <a:ext cx="5571699" cy="517325"/>
          </a:xfrm>
          <a:prstGeom prst="rect">
            <a:avLst/>
          </a:prstGeom>
          <a:noFill/>
          <a:ln>
            <a:noFill/>
          </a:ln>
        </p:spPr>
      </p:pic>
      <p:pic>
        <p:nvPicPr>
          <p:cNvPr id="419" name="Google Shape;419;g1377fce4a18_0_16"/>
          <p:cNvPicPr preferRelativeResize="0"/>
          <p:nvPr/>
        </p:nvPicPr>
        <p:blipFill>
          <a:blip r:embed="rId7">
            <a:alphaModFix/>
          </a:blip>
          <a:stretch>
            <a:fillRect/>
          </a:stretch>
        </p:blipFill>
        <p:spPr>
          <a:xfrm>
            <a:off x="7833300" y="152450"/>
            <a:ext cx="1110401" cy="741100"/>
          </a:xfrm>
          <a:prstGeom prst="rect">
            <a:avLst/>
          </a:prstGeom>
          <a:noFill/>
          <a:ln>
            <a:noFill/>
          </a:ln>
        </p:spPr>
      </p:pic>
      <p:pic>
        <p:nvPicPr>
          <p:cNvPr id="420" name="Google Shape;420;g1377fce4a18_0_16"/>
          <p:cNvPicPr preferRelativeResize="0"/>
          <p:nvPr/>
        </p:nvPicPr>
        <p:blipFill>
          <a:blip r:embed="rId7">
            <a:alphaModFix/>
          </a:blip>
          <a:stretch>
            <a:fillRect/>
          </a:stretch>
        </p:blipFill>
        <p:spPr>
          <a:xfrm>
            <a:off x="7778200" y="834300"/>
            <a:ext cx="1220600" cy="814650"/>
          </a:xfrm>
          <a:prstGeom prst="rect">
            <a:avLst/>
          </a:prstGeom>
          <a:noFill/>
          <a:ln>
            <a:noFill/>
          </a:ln>
        </p:spPr>
      </p:pic>
      <p:pic>
        <p:nvPicPr>
          <p:cNvPr id="421" name="Google Shape;421;g1377fce4a18_0_16"/>
          <p:cNvPicPr preferRelativeResize="0"/>
          <p:nvPr/>
        </p:nvPicPr>
        <p:blipFill>
          <a:blip r:embed="rId7">
            <a:alphaModFix/>
          </a:blip>
          <a:stretch>
            <a:fillRect/>
          </a:stretch>
        </p:blipFill>
        <p:spPr>
          <a:xfrm>
            <a:off x="7778200" y="1712550"/>
            <a:ext cx="1289125" cy="860375"/>
          </a:xfrm>
          <a:prstGeom prst="rect">
            <a:avLst/>
          </a:prstGeom>
          <a:noFill/>
          <a:ln>
            <a:noFill/>
          </a:ln>
        </p:spPr>
      </p:pic>
      <p:pic>
        <p:nvPicPr>
          <p:cNvPr id="422" name="Google Shape;422;g1377fce4a18_0_16"/>
          <p:cNvPicPr preferRelativeResize="0"/>
          <p:nvPr/>
        </p:nvPicPr>
        <p:blipFill>
          <a:blip r:embed="rId7">
            <a:alphaModFix/>
          </a:blip>
          <a:stretch>
            <a:fillRect/>
          </a:stretch>
        </p:blipFill>
        <p:spPr>
          <a:xfrm>
            <a:off x="9559525" y="3091025"/>
            <a:ext cx="1555700" cy="1038300"/>
          </a:xfrm>
          <a:prstGeom prst="rect">
            <a:avLst/>
          </a:prstGeom>
          <a:noFill/>
          <a:ln>
            <a:noFill/>
          </a:ln>
        </p:spPr>
      </p:pic>
      <p:pic>
        <p:nvPicPr>
          <p:cNvPr id="423" name="Google Shape;423;g1377fce4a18_0_16"/>
          <p:cNvPicPr preferRelativeResize="0"/>
          <p:nvPr/>
        </p:nvPicPr>
        <p:blipFill>
          <a:blip r:embed="rId7">
            <a:alphaModFix/>
          </a:blip>
          <a:stretch>
            <a:fillRect/>
          </a:stretch>
        </p:blipFill>
        <p:spPr>
          <a:xfrm>
            <a:off x="9471225" y="4232525"/>
            <a:ext cx="1555700" cy="1038300"/>
          </a:xfrm>
          <a:prstGeom prst="rect">
            <a:avLst/>
          </a:prstGeom>
          <a:noFill/>
          <a:ln>
            <a:noFill/>
          </a:ln>
        </p:spPr>
      </p:pic>
      <p:pic>
        <p:nvPicPr>
          <p:cNvPr id="424" name="Google Shape;424;g1377fce4a18_0_16"/>
          <p:cNvPicPr preferRelativeResize="0"/>
          <p:nvPr/>
        </p:nvPicPr>
        <p:blipFill>
          <a:blip r:embed="rId7">
            <a:alphaModFix/>
          </a:blip>
          <a:stretch>
            <a:fillRect/>
          </a:stretch>
        </p:blipFill>
        <p:spPr>
          <a:xfrm>
            <a:off x="9737800" y="5374025"/>
            <a:ext cx="1289125" cy="860384"/>
          </a:xfrm>
          <a:prstGeom prst="rect">
            <a:avLst/>
          </a:prstGeom>
          <a:noFill/>
          <a:ln>
            <a:noFill/>
          </a:ln>
        </p:spPr>
      </p:pic>
      <p:sp>
        <p:nvSpPr>
          <p:cNvPr id="425" name="Google Shape;425;g1377fce4a18_0_16"/>
          <p:cNvSpPr txBox="1"/>
          <p:nvPr>
            <p:ph idx="12" type="sldNum"/>
          </p:nvPr>
        </p:nvSpPr>
        <p:spPr>
          <a:xfrm>
            <a:off x="507775" y="6291775"/>
            <a:ext cx="2844900" cy="369300"/>
          </a:xfrm>
          <a:prstGeom prst="rect">
            <a:avLst/>
          </a:prstGeom>
        </p:spPr>
        <p:txBody>
          <a:bodyPr anchorCtr="0" anchor="ctr" bIns="45700" lIns="45700" spcFirstLastPara="1" rIns="45700" wrap="square" tIns="45700">
            <a:spAutoFit/>
          </a:bodyPr>
          <a:lstStyle/>
          <a:p>
            <a:pPr indent="0" lvl="0" marL="0" rtl="0" algn="l">
              <a:spcBef>
                <a:spcPts val="0"/>
              </a:spcBef>
              <a:spcAft>
                <a:spcPts val="0"/>
              </a:spcAft>
              <a:buClr>
                <a:srgbClr val="000000"/>
              </a:buClr>
              <a:buSzPts val="1200"/>
              <a:buFont typeface="Calibri"/>
              <a:buNone/>
            </a:pPr>
            <a:fld id="{00000000-1234-1234-1234-123412341234}" type="slidenum">
              <a:rPr lang="en-US" sz="1800"/>
              <a:t>‹#›</a:t>
            </a:fld>
            <a:endParaRPr sz="1800"/>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Theme">
      <a:dk1>
        <a:srgbClr val="000000"/>
      </a:dk1>
      <a:lt1>
        <a:srgbClr val="FFFFFF"/>
      </a:lt1>
      <a:dk2>
        <a:srgbClr val="A7A7A7"/>
      </a:dk2>
      <a:lt2>
        <a:srgbClr val="535353"/>
      </a:lt2>
      <a:accent1>
        <a:srgbClr val="4472C4"/>
      </a:accent1>
      <a:accent2>
        <a:srgbClr val="ED7D31"/>
      </a:accent2>
      <a:accent3>
        <a:srgbClr val="A5A5A5"/>
      </a:accent3>
      <a:accent4>
        <a:srgbClr val="FFC000"/>
      </a:accent4>
      <a:accent5>
        <a:srgbClr val="5B9BD5"/>
      </a:accent5>
      <a:accent6>
        <a:srgbClr val="70AD47"/>
      </a:accent6>
      <a:hlink>
        <a:srgbClr val="0000FF"/>
      </a:hlink>
      <a:folHlink>
        <a:srgbClr val="FF00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Theme">
      <a:dk1>
        <a:srgbClr val="000000"/>
      </a:dk1>
      <a:lt1>
        <a:srgbClr val="FFFFFF"/>
      </a:lt1>
      <a:dk2>
        <a:srgbClr val="A7A7A7"/>
      </a:dk2>
      <a:lt2>
        <a:srgbClr val="535353"/>
      </a:lt2>
      <a:accent1>
        <a:srgbClr val="4472C4"/>
      </a:accent1>
      <a:accent2>
        <a:srgbClr val="ED7D31"/>
      </a:accent2>
      <a:accent3>
        <a:srgbClr val="A5A5A5"/>
      </a:accent3>
      <a:accent4>
        <a:srgbClr val="FFC000"/>
      </a:accent4>
      <a:accent5>
        <a:srgbClr val="5B9BD5"/>
      </a:accent5>
      <a:accent6>
        <a:srgbClr val="70AD47"/>
      </a:accent6>
      <a:hlink>
        <a:srgbClr val="0000FF"/>
      </a:hlink>
      <a:folHlink>
        <a:srgbClr val="FF00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file>